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58" r:id="rId4"/>
    <p:sldId id="265" r:id="rId5"/>
    <p:sldId id="299" r:id="rId6"/>
    <p:sldId id="259" r:id="rId7"/>
    <p:sldId id="266" r:id="rId8"/>
    <p:sldId id="267" r:id="rId9"/>
    <p:sldId id="298" r:id="rId10"/>
    <p:sldId id="260" r:id="rId11"/>
    <p:sldId id="300" r:id="rId12"/>
    <p:sldId id="281" r:id="rId13"/>
    <p:sldId id="282" r:id="rId14"/>
    <p:sldId id="269" r:id="rId15"/>
    <p:sldId id="268" r:id="rId16"/>
    <p:sldId id="271" r:id="rId17"/>
    <p:sldId id="284" r:id="rId18"/>
    <p:sldId id="285" r:id="rId19"/>
    <p:sldId id="286" r:id="rId20"/>
    <p:sldId id="287" r:id="rId21"/>
    <p:sldId id="292" r:id="rId22"/>
    <p:sldId id="293" r:id="rId23"/>
    <p:sldId id="288" r:id="rId24"/>
    <p:sldId id="294" r:id="rId25"/>
    <p:sldId id="295" r:id="rId26"/>
    <p:sldId id="296" r:id="rId27"/>
    <p:sldId id="297" r:id="rId28"/>
    <p:sldId id="283" r:id="rId29"/>
    <p:sldId id="301"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6" d="100"/>
          <a:sy n="46" d="100"/>
        </p:scale>
        <p:origin x="-102" y="-5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187E8A-AAB6-4F85-A982-C4DD0429B98D}" type="datetimeFigureOut">
              <a:rPr lang="en-GB" smtClean="0"/>
              <a:t>16/10/2018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4CECFF-B4DB-4D41-92A8-CF5D4AB68CDB}" type="slidenum">
              <a:rPr lang="en-GB" smtClean="0"/>
              <a:t>‹#›</a:t>
            </a:fld>
            <a:endParaRPr lang="en-GB"/>
          </a:p>
        </p:txBody>
      </p:sp>
    </p:spTree>
    <p:extLst>
      <p:ext uri="{BB962C8B-B14F-4D97-AF65-F5344CB8AC3E}">
        <p14:creationId xmlns:p14="http://schemas.microsoft.com/office/powerpoint/2010/main" val="2578080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6"/>
          <p:cNvSpPr>
            <a:spLocks noGrp="1" noChangeArrowheads="1"/>
          </p:cNvSpPr>
          <p:nvPr>
            <p:ph type="sldNum" sz="quarter"/>
          </p:nvPr>
        </p:nvSpPr>
        <p:spPr>
          <a:noFill/>
        </p:spPr>
        <p:txBody>
          <a:bodyPr/>
          <a:lstStyle>
            <a:lvl1pPr eaLnBrk="0">
              <a:tabLst>
                <a:tab pos="634643" algn="l"/>
                <a:tab pos="1269286" algn="l"/>
                <a:tab pos="1903929" algn="l"/>
                <a:tab pos="2538573" algn="l"/>
              </a:tabLst>
              <a:defRPr>
                <a:solidFill>
                  <a:schemeClr val="tx1"/>
                </a:solidFill>
                <a:latin typeface="Arial" charset="0"/>
                <a:ea typeface="Microsoft YaHei" charset="0"/>
                <a:cs typeface="Microsoft YaHei" charset="0"/>
              </a:defRPr>
            </a:lvl1pPr>
            <a:lvl2pPr eaLnBrk="0">
              <a:tabLst>
                <a:tab pos="634643" algn="l"/>
                <a:tab pos="1269286" algn="l"/>
                <a:tab pos="1903929" algn="l"/>
                <a:tab pos="2538573" algn="l"/>
              </a:tabLst>
              <a:defRPr>
                <a:solidFill>
                  <a:schemeClr val="tx1"/>
                </a:solidFill>
                <a:latin typeface="Arial" charset="0"/>
                <a:ea typeface="Microsoft YaHei" charset="0"/>
                <a:cs typeface="Microsoft YaHei" charset="0"/>
              </a:defRPr>
            </a:lvl2pPr>
            <a:lvl3pPr eaLnBrk="0">
              <a:tabLst>
                <a:tab pos="634643" algn="l"/>
                <a:tab pos="1269286" algn="l"/>
                <a:tab pos="1903929" algn="l"/>
                <a:tab pos="2538573" algn="l"/>
              </a:tabLst>
              <a:defRPr>
                <a:solidFill>
                  <a:schemeClr val="tx1"/>
                </a:solidFill>
                <a:latin typeface="Arial" charset="0"/>
                <a:ea typeface="Microsoft YaHei" charset="0"/>
                <a:cs typeface="Microsoft YaHei" charset="0"/>
              </a:defRPr>
            </a:lvl3pPr>
            <a:lvl4pPr eaLnBrk="0">
              <a:tabLst>
                <a:tab pos="634643" algn="l"/>
                <a:tab pos="1269286" algn="l"/>
                <a:tab pos="1903929" algn="l"/>
                <a:tab pos="2538573" algn="l"/>
              </a:tabLst>
              <a:defRPr>
                <a:solidFill>
                  <a:schemeClr val="tx1"/>
                </a:solidFill>
                <a:latin typeface="Arial" charset="0"/>
                <a:ea typeface="Microsoft YaHei" charset="0"/>
                <a:cs typeface="Microsoft YaHei" charset="0"/>
              </a:defRPr>
            </a:lvl4pPr>
            <a:lvl5pPr eaLnBrk="0">
              <a:tabLst>
                <a:tab pos="634643" algn="l"/>
                <a:tab pos="1269286" algn="l"/>
                <a:tab pos="1903929" algn="l"/>
                <a:tab pos="2538573" algn="l"/>
              </a:tabLst>
              <a:defRPr>
                <a:solidFill>
                  <a:schemeClr val="tx1"/>
                </a:solidFill>
                <a:latin typeface="Arial" charset="0"/>
                <a:ea typeface="Microsoft YaHei" charset="0"/>
                <a:cs typeface="Microsoft YaHei" charset="0"/>
              </a:defRPr>
            </a:lvl5pPr>
            <a:lvl6pPr marL="2204550" indent="-200414" defTabSz="393869" eaLnBrk="0" fontAlgn="base" hangingPunct="0">
              <a:lnSpc>
                <a:spcPct val="93000"/>
              </a:lnSpc>
              <a:spcBef>
                <a:spcPct val="0"/>
              </a:spcBef>
              <a:spcAft>
                <a:spcPct val="0"/>
              </a:spcAft>
              <a:buClr>
                <a:srgbClr val="000000"/>
              </a:buClr>
              <a:buSzPct val="100000"/>
              <a:buFont typeface="Times New Roman" pitchFamily="18" charset="0"/>
              <a:tabLst>
                <a:tab pos="634643" algn="l"/>
                <a:tab pos="1269286" algn="l"/>
                <a:tab pos="1903929" algn="l"/>
                <a:tab pos="2538573" algn="l"/>
              </a:tabLst>
              <a:defRPr>
                <a:solidFill>
                  <a:schemeClr val="tx1"/>
                </a:solidFill>
                <a:latin typeface="Arial" charset="0"/>
                <a:ea typeface="Microsoft YaHei" charset="0"/>
                <a:cs typeface="Microsoft YaHei" charset="0"/>
              </a:defRPr>
            </a:lvl6pPr>
            <a:lvl7pPr marL="2605377" indent="-200414" defTabSz="393869" eaLnBrk="0" fontAlgn="base" hangingPunct="0">
              <a:lnSpc>
                <a:spcPct val="93000"/>
              </a:lnSpc>
              <a:spcBef>
                <a:spcPct val="0"/>
              </a:spcBef>
              <a:spcAft>
                <a:spcPct val="0"/>
              </a:spcAft>
              <a:buClr>
                <a:srgbClr val="000000"/>
              </a:buClr>
              <a:buSzPct val="100000"/>
              <a:buFont typeface="Times New Roman" pitchFamily="18" charset="0"/>
              <a:tabLst>
                <a:tab pos="634643" algn="l"/>
                <a:tab pos="1269286" algn="l"/>
                <a:tab pos="1903929" algn="l"/>
                <a:tab pos="2538573" algn="l"/>
              </a:tabLst>
              <a:defRPr>
                <a:solidFill>
                  <a:schemeClr val="tx1"/>
                </a:solidFill>
                <a:latin typeface="Arial" charset="0"/>
                <a:ea typeface="Microsoft YaHei" charset="0"/>
                <a:cs typeface="Microsoft YaHei" charset="0"/>
              </a:defRPr>
            </a:lvl7pPr>
            <a:lvl8pPr marL="3006204" indent="-200414" defTabSz="393869" eaLnBrk="0" fontAlgn="base" hangingPunct="0">
              <a:lnSpc>
                <a:spcPct val="93000"/>
              </a:lnSpc>
              <a:spcBef>
                <a:spcPct val="0"/>
              </a:spcBef>
              <a:spcAft>
                <a:spcPct val="0"/>
              </a:spcAft>
              <a:buClr>
                <a:srgbClr val="000000"/>
              </a:buClr>
              <a:buSzPct val="100000"/>
              <a:buFont typeface="Times New Roman" pitchFamily="18" charset="0"/>
              <a:tabLst>
                <a:tab pos="634643" algn="l"/>
                <a:tab pos="1269286" algn="l"/>
                <a:tab pos="1903929" algn="l"/>
                <a:tab pos="2538573" algn="l"/>
              </a:tabLst>
              <a:defRPr>
                <a:solidFill>
                  <a:schemeClr val="tx1"/>
                </a:solidFill>
                <a:latin typeface="Arial" charset="0"/>
                <a:ea typeface="Microsoft YaHei" charset="0"/>
                <a:cs typeface="Microsoft YaHei" charset="0"/>
              </a:defRPr>
            </a:lvl8pPr>
            <a:lvl9pPr marL="3407032" indent="-200414" defTabSz="393869" eaLnBrk="0" fontAlgn="base" hangingPunct="0">
              <a:lnSpc>
                <a:spcPct val="93000"/>
              </a:lnSpc>
              <a:spcBef>
                <a:spcPct val="0"/>
              </a:spcBef>
              <a:spcAft>
                <a:spcPct val="0"/>
              </a:spcAft>
              <a:buClr>
                <a:srgbClr val="000000"/>
              </a:buClr>
              <a:buSzPct val="100000"/>
              <a:buFont typeface="Times New Roman" pitchFamily="18" charset="0"/>
              <a:tabLst>
                <a:tab pos="634643" algn="l"/>
                <a:tab pos="1269286" algn="l"/>
                <a:tab pos="1903929" algn="l"/>
                <a:tab pos="2538573" algn="l"/>
              </a:tabLst>
              <a:defRPr>
                <a:solidFill>
                  <a:schemeClr val="tx1"/>
                </a:solidFill>
                <a:latin typeface="Arial" charset="0"/>
                <a:ea typeface="Microsoft YaHei" charset="0"/>
                <a:cs typeface="Microsoft YaHei" charset="0"/>
              </a:defRPr>
            </a:lvl9pPr>
          </a:lstStyle>
          <a:p>
            <a:pPr eaLnBrk="1">
              <a:buFont typeface="Times New Roman" pitchFamily="18" charset="0"/>
              <a:buNone/>
            </a:pPr>
            <a:fld id="{2ADEEC13-B6DF-4D8C-8171-E3273A0B0D0B}" type="slidenum">
              <a:rPr lang="en-GB" altLang="en-US">
                <a:solidFill>
                  <a:srgbClr val="000000"/>
                </a:solidFill>
                <a:latin typeface="Times New Roman" pitchFamily="18" charset="0"/>
                <a:cs typeface="Segoe UI" pitchFamily="34" charset="0"/>
              </a:rPr>
              <a:pPr eaLnBrk="1">
                <a:buFont typeface="Times New Roman" pitchFamily="18" charset="0"/>
                <a:buNone/>
              </a:pPr>
              <a:t>12</a:t>
            </a:fld>
            <a:endParaRPr lang="en-GB" altLang="en-US">
              <a:solidFill>
                <a:srgbClr val="000000"/>
              </a:solidFill>
              <a:latin typeface="Times New Roman" pitchFamily="18" charset="0"/>
              <a:cs typeface="Segoe UI" pitchFamily="34" charset="0"/>
            </a:endParaRPr>
          </a:p>
        </p:txBody>
      </p:sp>
      <p:sp>
        <p:nvSpPr>
          <p:cNvPr id="28675" name="Rectangle 1"/>
          <p:cNvSpPr txBox="1">
            <a:spLocks noGrp="1" noRot="1" noChangeAspect="1" noChangeArrowheads="1" noTextEdit="1"/>
          </p:cNvSpPr>
          <p:nvPr>
            <p:ph type="sldImg"/>
          </p:nvPr>
        </p:nvSpPr>
        <p:spPr>
          <a:xfrm>
            <a:off x="903288" y="750888"/>
            <a:ext cx="4933950" cy="3700462"/>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676" name="Rectangle 2"/>
          <p:cNvSpPr txBox="1">
            <a:spLocks noGrp="1" noChangeArrowheads="1"/>
          </p:cNvSpPr>
          <p:nvPr>
            <p:ph type="body" idx="1"/>
          </p:nvPr>
        </p:nvSpPr>
        <p:spPr>
          <a:xfrm>
            <a:off x="673928" y="4689332"/>
            <a:ext cx="5394257" cy="4443064"/>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en-US" altLang="en-US">
                <a:latin typeface="Times New Roman" pitchFamily="18" charset="0"/>
              </a:rPr>
              <a:t>Or sponsor – you may need to commission research and would need to be able to be confident that it was going to be conducted in an ethical manner.</a:t>
            </a:r>
          </a:p>
        </p:txBody>
      </p:sp>
    </p:spTree>
    <p:extLst>
      <p:ext uri="{BB962C8B-B14F-4D97-AF65-F5344CB8AC3E}">
        <p14:creationId xmlns:p14="http://schemas.microsoft.com/office/powerpoint/2010/main" val="36387448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6"/>
          <p:cNvSpPr>
            <a:spLocks noGrp="1" noChangeArrowheads="1"/>
          </p:cNvSpPr>
          <p:nvPr>
            <p:ph type="sldNum" sz="quarter"/>
          </p:nvPr>
        </p:nvSpPr>
        <p:spPr>
          <a:noFill/>
        </p:spPr>
        <p:txBody>
          <a:bodyPr/>
          <a:lstStyle>
            <a:lvl1pPr eaLnBrk="0">
              <a:tabLst>
                <a:tab pos="634643" algn="l"/>
                <a:tab pos="1269286" algn="l"/>
                <a:tab pos="1903929" algn="l"/>
                <a:tab pos="2538573" algn="l"/>
              </a:tabLst>
              <a:defRPr>
                <a:solidFill>
                  <a:schemeClr val="tx1"/>
                </a:solidFill>
                <a:latin typeface="Arial" charset="0"/>
                <a:ea typeface="Microsoft YaHei" charset="0"/>
                <a:cs typeface="Microsoft YaHei" charset="0"/>
              </a:defRPr>
            </a:lvl1pPr>
            <a:lvl2pPr eaLnBrk="0">
              <a:tabLst>
                <a:tab pos="634643" algn="l"/>
                <a:tab pos="1269286" algn="l"/>
                <a:tab pos="1903929" algn="l"/>
                <a:tab pos="2538573" algn="l"/>
              </a:tabLst>
              <a:defRPr>
                <a:solidFill>
                  <a:schemeClr val="tx1"/>
                </a:solidFill>
                <a:latin typeface="Arial" charset="0"/>
                <a:ea typeface="Microsoft YaHei" charset="0"/>
                <a:cs typeface="Microsoft YaHei" charset="0"/>
              </a:defRPr>
            </a:lvl2pPr>
            <a:lvl3pPr eaLnBrk="0">
              <a:tabLst>
                <a:tab pos="634643" algn="l"/>
                <a:tab pos="1269286" algn="l"/>
                <a:tab pos="1903929" algn="l"/>
                <a:tab pos="2538573" algn="l"/>
              </a:tabLst>
              <a:defRPr>
                <a:solidFill>
                  <a:schemeClr val="tx1"/>
                </a:solidFill>
                <a:latin typeface="Arial" charset="0"/>
                <a:ea typeface="Microsoft YaHei" charset="0"/>
                <a:cs typeface="Microsoft YaHei" charset="0"/>
              </a:defRPr>
            </a:lvl3pPr>
            <a:lvl4pPr eaLnBrk="0">
              <a:tabLst>
                <a:tab pos="634643" algn="l"/>
                <a:tab pos="1269286" algn="l"/>
                <a:tab pos="1903929" algn="l"/>
                <a:tab pos="2538573" algn="l"/>
              </a:tabLst>
              <a:defRPr>
                <a:solidFill>
                  <a:schemeClr val="tx1"/>
                </a:solidFill>
                <a:latin typeface="Arial" charset="0"/>
                <a:ea typeface="Microsoft YaHei" charset="0"/>
                <a:cs typeface="Microsoft YaHei" charset="0"/>
              </a:defRPr>
            </a:lvl4pPr>
            <a:lvl5pPr eaLnBrk="0">
              <a:tabLst>
                <a:tab pos="634643" algn="l"/>
                <a:tab pos="1269286" algn="l"/>
                <a:tab pos="1903929" algn="l"/>
                <a:tab pos="2538573" algn="l"/>
              </a:tabLst>
              <a:defRPr>
                <a:solidFill>
                  <a:schemeClr val="tx1"/>
                </a:solidFill>
                <a:latin typeface="Arial" charset="0"/>
                <a:ea typeface="Microsoft YaHei" charset="0"/>
                <a:cs typeface="Microsoft YaHei" charset="0"/>
              </a:defRPr>
            </a:lvl5pPr>
            <a:lvl6pPr marL="2204550" indent="-200414" defTabSz="393869" eaLnBrk="0" fontAlgn="base" hangingPunct="0">
              <a:lnSpc>
                <a:spcPct val="93000"/>
              </a:lnSpc>
              <a:spcBef>
                <a:spcPct val="0"/>
              </a:spcBef>
              <a:spcAft>
                <a:spcPct val="0"/>
              </a:spcAft>
              <a:buClr>
                <a:srgbClr val="000000"/>
              </a:buClr>
              <a:buSzPct val="100000"/>
              <a:buFont typeface="Times New Roman" pitchFamily="18" charset="0"/>
              <a:tabLst>
                <a:tab pos="634643" algn="l"/>
                <a:tab pos="1269286" algn="l"/>
                <a:tab pos="1903929" algn="l"/>
                <a:tab pos="2538573" algn="l"/>
              </a:tabLst>
              <a:defRPr>
                <a:solidFill>
                  <a:schemeClr val="tx1"/>
                </a:solidFill>
                <a:latin typeface="Arial" charset="0"/>
                <a:ea typeface="Microsoft YaHei" charset="0"/>
                <a:cs typeface="Microsoft YaHei" charset="0"/>
              </a:defRPr>
            </a:lvl6pPr>
            <a:lvl7pPr marL="2605377" indent="-200414" defTabSz="393869" eaLnBrk="0" fontAlgn="base" hangingPunct="0">
              <a:lnSpc>
                <a:spcPct val="93000"/>
              </a:lnSpc>
              <a:spcBef>
                <a:spcPct val="0"/>
              </a:spcBef>
              <a:spcAft>
                <a:spcPct val="0"/>
              </a:spcAft>
              <a:buClr>
                <a:srgbClr val="000000"/>
              </a:buClr>
              <a:buSzPct val="100000"/>
              <a:buFont typeface="Times New Roman" pitchFamily="18" charset="0"/>
              <a:tabLst>
                <a:tab pos="634643" algn="l"/>
                <a:tab pos="1269286" algn="l"/>
                <a:tab pos="1903929" algn="l"/>
                <a:tab pos="2538573" algn="l"/>
              </a:tabLst>
              <a:defRPr>
                <a:solidFill>
                  <a:schemeClr val="tx1"/>
                </a:solidFill>
                <a:latin typeface="Arial" charset="0"/>
                <a:ea typeface="Microsoft YaHei" charset="0"/>
                <a:cs typeface="Microsoft YaHei" charset="0"/>
              </a:defRPr>
            </a:lvl7pPr>
            <a:lvl8pPr marL="3006204" indent="-200414" defTabSz="393869" eaLnBrk="0" fontAlgn="base" hangingPunct="0">
              <a:lnSpc>
                <a:spcPct val="93000"/>
              </a:lnSpc>
              <a:spcBef>
                <a:spcPct val="0"/>
              </a:spcBef>
              <a:spcAft>
                <a:spcPct val="0"/>
              </a:spcAft>
              <a:buClr>
                <a:srgbClr val="000000"/>
              </a:buClr>
              <a:buSzPct val="100000"/>
              <a:buFont typeface="Times New Roman" pitchFamily="18" charset="0"/>
              <a:tabLst>
                <a:tab pos="634643" algn="l"/>
                <a:tab pos="1269286" algn="l"/>
                <a:tab pos="1903929" algn="l"/>
                <a:tab pos="2538573" algn="l"/>
              </a:tabLst>
              <a:defRPr>
                <a:solidFill>
                  <a:schemeClr val="tx1"/>
                </a:solidFill>
                <a:latin typeface="Arial" charset="0"/>
                <a:ea typeface="Microsoft YaHei" charset="0"/>
                <a:cs typeface="Microsoft YaHei" charset="0"/>
              </a:defRPr>
            </a:lvl8pPr>
            <a:lvl9pPr marL="3407032" indent="-200414" defTabSz="393869" eaLnBrk="0" fontAlgn="base" hangingPunct="0">
              <a:lnSpc>
                <a:spcPct val="93000"/>
              </a:lnSpc>
              <a:spcBef>
                <a:spcPct val="0"/>
              </a:spcBef>
              <a:spcAft>
                <a:spcPct val="0"/>
              </a:spcAft>
              <a:buClr>
                <a:srgbClr val="000000"/>
              </a:buClr>
              <a:buSzPct val="100000"/>
              <a:buFont typeface="Times New Roman" pitchFamily="18" charset="0"/>
              <a:tabLst>
                <a:tab pos="634643" algn="l"/>
                <a:tab pos="1269286" algn="l"/>
                <a:tab pos="1903929" algn="l"/>
                <a:tab pos="2538573" algn="l"/>
              </a:tabLst>
              <a:defRPr>
                <a:solidFill>
                  <a:schemeClr val="tx1"/>
                </a:solidFill>
                <a:latin typeface="Arial" charset="0"/>
                <a:ea typeface="Microsoft YaHei" charset="0"/>
                <a:cs typeface="Microsoft YaHei" charset="0"/>
              </a:defRPr>
            </a:lvl9pPr>
          </a:lstStyle>
          <a:p>
            <a:pPr eaLnBrk="1">
              <a:buFont typeface="Times New Roman" pitchFamily="18" charset="0"/>
              <a:buNone/>
            </a:pPr>
            <a:fld id="{847AB549-1BC7-47C6-9B13-F640836BE4AA}" type="slidenum">
              <a:rPr lang="en-GB" altLang="en-US">
                <a:solidFill>
                  <a:srgbClr val="000000"/>
                </a:solidFill>
                <a:latin typeface="Times New Roman" pitchFamily="18" charset="0"/>
                <a:cs typeface="Segoe UI" pitchFamily="34" charset="0"/>
              </a:rPr>
              <a:pPr eaLnBrk="1">
                <a:buFont typeface="Times New Roman" pitchFamily="18" charset="0"/>
                <a:buNone/>
              </a:pPr>
              <a:t>13</a:t>
            </a:fld>
            <a:endParaRPr lang="en-GB" altLang="en-US">
              <a:solidFill>
                <a:srgbClr val="000000"/>
              </a:solidFill>
              <a:latin typeface="Times New Roman" pitchFamily="18" charset="0"/>
              <a:cs typeface="Segoe UI" pitchFamily="34" charset="0"/>
            </a:endParaRPr>
          </a:p>
        </p:txBody>
      </p:sp>
      <p:sp>
        <p:nvSpPr>
          <p:cNvPr id="29699" name="Rectangle 1"/>
          <p:cNvSpPr txBox="1">
            <a:spLocks noGrp="1" noRot="1" noChangeAspect="1" noChangeArrowheads="1" noTextEdit="1"/>
          </p:cNvSpPr>
          <p:nvPr>
            <p:ph type="sldImg"/>
          </p:nvPr>
        </p:nvSpPr>
        <p:spPr>
          <a:xfrm>
            <a:off x="903288" y="750888"/>
            <a:ext cx="4933950" cy="3700462"/>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9700" name="Rectangle 2"/>
          <p:cNvSpPr txBox="1">
            <a:spLocks noGrp="1" noChangeArrowheads="1"/>
          </p:cNvSpPr>
          <p:nvPr>
            <p:ph type="body" idx="1"/>
          </p:nvPr>
        </p:nvSpPr>
        <p:spPr>
          <a:xfrm>
            <a:off x="673928" y="4689332"/>
            <a:ext cx="5394257" cy="4443064"/>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itchFamily="18" charset="0"/>
            </a:endParaRPr>
          </a:p>
        </p:txBody>
      </p:sp>
    </p:spTree>
    <p:extLst>
      <p:ext uri="{BB962C8B-B14F-4D97-AF65-F5344CB8AC3E}">
        <p14:creationId xmlns:p14="http://schemas.microsoft.com/office/powerpoint/2010/main" val="3798317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6"/>
          <p:cNvSpPr>
            <a:spLocks noGrp="1" noChangeArrowheads="1"/>
          </p:cNvSpPr>
          <p:nvPr>
            <p:ph type="sldNum" sz="quarter"/>
          </p:nvPr>
        </p:nvSpPr>
        <p:spPr>
          <a:noFill/>
        </p:spPr>
        <p:txBody>
          <a:bodyPr/>
          <a:lstStyle>
            <a:lvl1pPr eaLnBrk="0">
              <a:tabLst>
                <a:tab pos="634643" algn="l"/>
                <a:tab pos="1269286" algn="l"/>
                <a:tab pos="1903929" algn="l"/>
                <a:tab pos="2538573" algn="l"/>
              </a:tabLst>
              <a:defRPr>
                <a:solidFill>
                  <a:schemeClr val="tx1"/>
                </a:solidFill>
                <a:latin typeface="Arial" charset="0"/>
                <a:ea typeface="Microsoft YaHei" charset="0"/>
                <a:cs typeface="Microsoft YaHei" charset="0"/>
              </a:defRPr>
            </a:lvl1pPr>
            <a:lvl2pPr eaLnBrk="0">
              <a:tabLst>
                <a:tab pos="634643" algn="l"/>
                <a:tab pos="1269286" algn="l"/>
                <a:tab pos="1903929" algn="l"/>
                <a:tab pos="2538573" algn="l"/>
              </a:tabLst>
              <a:defRPr>
                <a:solidFill>
                  <a:schemeClr val="tx1"/>
                </a:solidFill>
                <a:latin typeface="Arial" charset="0"/>
                <a:ea typeface="Microsoft YaHei" charset="0"/>
                <a:cs typeface="Microsoft YaHei" charset="0"/>
              </a:defRPr>
            </a:lvl2pPr>
            <a:lvl3pPr eaLnBrk="0">
              <a:tabLst>
                <a:tab pos="634643" algn="l"/>
                <a:tab pos="1269286" algn="l"/>
                <a:tab pos="1903929" algn="l"/>
                <a:tab pos="2538573" algn="l"/>
              </a:tabLst>
              <a:defRPr>
                <a:solidFill>
                  <a:schemeClr val="tx1"/>
                </a:solidFill>
                <a:latin typeface="Arial" charset="0"/>
                <a:ea typeface="Microsoft YaHei" charset="0"/>
                <a:cs typeface="Microsoft YaHei" charset="0"/>
              </a:defRPr>
            </a:lvl3pPr>
            <a:lvl4pPr eaLnBrk="0">
              <a:tabLst>
                <a:tab pos="634643" algn="l"/>
                <a:tab pos="1269286" algn="l"/>
                <a:tab pos="1903929" algn="l"/>
                <a:tab pos="2538573" algn="l"/>
              </a:tabLst>
              <a:defRPr>
                <a:solidFill>
                  <a:schemeClr val="tx1"/>
                </a:solidFill>
                <a:latin typeface="Arial" charset="0"/>
                <a:ea typeface="Microsoft YaHei" charset="0"/>
                <a:cs typeface="Microsoft YaHei" charset="0"/>
              </a:defRPr>
            </a:lvl4pPr>
            <a:lvl5pPr eaLnBrk="0">
              <a:tabLst>
                <a:tab pos="634643" algn="l"/>
                <a:tab pos="1269286" algn="l"/>
                <a:tab pos="1903929" algn="l"/>
                <a:tab pos="2538573" algn="l"/>
              </a:tabLst>
              <a:defRPr>
                <a:solidFill>
                  <a:schemeClr val="tx1"/>
                </a:solidFill>
                <a:latin typeface="Arial" charset="0"/>
                <a:ea typeface="Microsoft YaHei" charset="0"/>
                <a:cs typeface="Microsoft YaHei" charset="0"/>
              </a:defRPr>
            </a:lvl5pPr>
            <a:lvl6pPr marL="2204550" indent="-200414" defTabSz="393869" eaLnBrk="0" fontAlgn="base" hangingPunct="0">
              <a:lnSpc>
                <a:spcPct val="93000"/>
              </a:lnSpc>
              <a:spcBef>
                <a:spcPct val="0"/>
              </a:spcBef>
              <a:spcAft>
                <a:spcPct val="0"/>
              </a:spcAft>
              <a:buClr>
                <a:srgbClr val="000000"/>
              </a:buClr>
              <a:buSzPct val="100000"/>
              <a:buFont typeface="Times New Roman" pitchFamily="18" charset="0"/>
              <a:tabLst>
                <a:tab pos="634643" algn="l"/>
                <a:tab pos="1269286" algn="l"/>
                <a:tab pos="1903929" algn="l"/>
                <a:tab pos="2538573" algn="l"/>
              </a:tabLst>
              <a:defRPr>
                <a:solidFill>
                  <a:schemeClr val="tx1"/>
                </a:solidFill>
                <a:latin typeface="Arial" charset="0"/>
                <a:ea typeface="Microsoft YaHei" charset="0"/>
                <a:cs typeface="Microsoft YaHei" charset="0"/>
              </a:defRPr>
            </a:lvl6pPr>
            <a:lvl7pPr marL="2605377" indent="-200414" defTabSz="393869" eaLnBrk="0" fontAlgn="base" hangingPunct="0">
              <a:lnSpc>
                <a:spcPct val="93000"/>
              </a:lnSpc>
              <a:spcBef>
                <a:spcPct val="0"/>
              </a:spcBef>
              <a:spcAft>
                <a:spcPct val="0"/>
              </a:spcAft>
              <a:buClr>
                <a:srgbClr val="000000"/>
              </a:buClr>
              <a:buSzPct val="100000"/>
              <a:buFont typeface="Times New Roman" pitchFamily="18" charset="0"/>
              <a:tabLst>
                <a:tab pos="634643" algn="l"/>
                <a:tab pos="1269286" algn="l"/>
                <a:tab pos="1903929" algn="l"/>
                <a:tab pos="2538573" algn="l"/>
              </a:tabLst>
              <a:defRPr>
                <a:solidFill>
                  <a:schemeClr val="tx1"/>
                </a:solidFill>
                <a:latin typeface="Arial" charset="0"/>
                <a:ea typeface="Microsoft YaHei" charset="0"/>
                <a:cs typeface="Microsoft YaHei" charset="0"/>
              </a:defRPr>
            </a:lvl7pPr>
            <a:lvl8pPr marL="3006204" indent="-200414" defTabSz="393869" eaLnBrk="0" fontAlgn="base" hangingPunct="0">
              <a:lnSpc>
                <a:spcPct val="93000"/>
              </a:lnSpc>
              <a:spcBef>
                <a:spcPct val="0"/>
              </a:spcBef>
              <a:spcAft>
                <a:spcPct val="0"/>
              </a:spcAft>
              <a:buClr>
                <a:srgbClr val="000000"/>
              </a:buClr>
              <a:buSzPct val="100000"/>
              <a:buFont typeface="Times New Roman" pitchFamily="18" charset="0"/>
              <a:tabLst>
                <a:tab pos="634643" algn="l"/>
                <a:tab pos="1269286" algn="l"/>
                <a:tab pos="1903929" algn="l"/>
                <a:tab pos="2538573" algn="l"/>
              </a:tabLst>
              <a:defRPr>
                <a:solidFill>
                  <a:schemeClr val="tx1"/>
                </a:solidFill>
                <a:latin typeface="Arial" charset="0"/>
                <a:ea typeface="Microsoft YaHei" charset="0"/>
                <a:cs typeface="Microsoft YaHei" charset="0"/>
              </a:defRPr>
            </a:lvl8pPr>
            <a:lvl9pPr marL="3407032" indent="-200414" defTabSz="393869" eaLnBrk="0" fontAlgn="base" hangingPunct="0">
              <a:lnSpc>
                <a:spcPct val="93000"/>
              </a:lnSpc>
              <a:spcBef>
                <a:spcPct val="0"/>
              </a:spcBef>
              <a:spcAft>
                <a:spcPct val="0"/>
              </a:spcAft>
              <a:buClr>
                <a:srgbClr val="000000"/>
              </a:buClr>
              <a:buSzPct val="100000"/>
              <a:buFont typeface="Times New Roman" pitchFamily="18" charset="0"/>
              <a:tabLst>
                <a:tab pos="634643" algn="l"/>
                <a:tab pos="1269286" algn="l"/>
                <a:tab pos="1903929" algn="l"/>
                <a:tab pos="2538573" algn="l"/>
              </a:tabLst>
              <a:defRPr>
                <a:solidFill>
                  <a:schemeClr val="tx1"/>
                </a:solidFill>
                <a:latin typeface="Arial" charset="0"/>
                <a:ea typeface="Microsoft YaHei" charset="0"/>
                <a:cs typeface="Microsoft YaHei" charset="0"/>
              </a:defRPr>
            </a:lvl9pPr>
          </a:lstStyle>
          <a:p>
            <a:pPr eaLnBrk="1">
              <a:buFont typeface="Times New Roman" pitchFamily="18" charset="0"/>
              <a:buNone/>
            </a:pPr>
            <a:fld id="{6C74405B-5794-4D96-B70A-33AEE32EC2B4}" type="slidenum">
              <a:rPr lang="en-GB" altLang="en-US">
                <a:solidFill>
                  <a:srgbClr val="000000"/>
                </a:solidFill>
                <a:latin typeface="Times New Roman" pitchFamily="18" charset="0"/>
                <a:cs typeface="Segoe UI" pitchFamily="34" charset="0"/>
              </a:rPr>
              <a:pPr eaLnBrk="1">
                <a:buFont typeface="Times New Roman" pitchFamily="18" charset="0"/>
                <a:buNone/>
              </a:pPr>
              <a:t>17</a:t>
            </a:fld>
            <a:endParaRPr lang="en-GB" altLang="en-US">
              <a:solidFill>
                <a:srgbClr val="000000"/>
              </a:solidFill>
              <a:latin typeface="Times New Roman" pitchFamily="18" charset="0"/>
              <a:cs typeface="Segoe UI" pitchFamily="34" charset="0"/>
            </a:endParaRPr>
          </a:p>
        </p:txBody>
      </p:sp>
      <p:sp>
        <p:nvSpPr>
          <p:cNvPr id="35843" name="Rectangle 1"/>
          <p:cNvSpPr txBox="1">
            <a:spLocks noGrp="1" noRot="1" noChangeAspect="1" noChangeArrowheads="1" noTextEdit="1"/>
          </p:cNvSpPr>
          <p:nvPr>
            <p:ph type="sldImg"/>
          </p:nvPr>
        </p:nvSpPr>
        <p:spPr>
          <a:xfrm>
            <a:off x="903288" y="750888"/>
            <a:ext cx="4933950" cy="3700462"/>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5844" name="Rectangle 2"/>
          <p:cNvSpPr txBox="1">
            <a:spLocks noGrp="1" noChangeArrowheads="1"/>
          </p:cNvSpPr>
          <p:nvPr>
            <p:ph type="body" idx="1"/>
          </p:nvPr>
        </p:nvSpPr>
        <p:spPr>
          <a:xfrm>
            <a:off x="673928" y="4689332"/>
            <a:ext cx="5394257" cy="4443064"/>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itchFamily="18" charset="0"/>
            </a:endParaRPr>
          </a:p>
        </p:txBody>
      </p:sp>
    </p:spTree>
    <p:extLst>
      <p:ext uri="{BB962C8B-B14F-4D97-AF65-F5344CB8AC3E}">
        <p14:creationId xmlns:p14="http://schemas.microsoft.com/office/powerpoint/2010/main" val="25124180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6"/>
          <p:cNvSpPr>
            <a:spLocks noGrp="1" noChangeArrowheads="1"/>
          </p:cNvSpPr>
          <p:nvPr>
            <p:ph type="sldNum" sz="quarter"/>
          </p:nvPr>
        </p:nvSpPr>
        <p:spPr>
          <a:noFill/>
        </p:spPr>
        <p:txBody>
          <a:bodyPr/>
          <a:lstStyle>
            <a:lvl1pPr eaLnBrk="0">
              <a:tabLst>
                <a:tab pos="634643" algn="l"/>
                <a:tab pos="1269286" algn="l"/>
                <a:tab pos="1903929" algn="l"/>
                <a:tab pos="2538573" algn="l"/>
              </a:tabLst>
              <a:defRPr>
                <a:solidFill>
                  <a:schemeClr val="tx1"/>
                </a:solidFill>
                <a:latin typeface="Arial" charset="0"/>
                <a:ea typeface="Microsoft YaHei" charset="0"/>
                <a:cs typeface="Microsoft YaHei" charset="0"/>
              </a:defRPr>
            </a:lvl1pPr>
            <a:lvl2pPr eaLnBrk="0">
              <a:tabLst>
                <a:tab pos="634643" algn="l"/>
                <a:tab pos="1269286" algn="l"/>
                <a:tab pos="1903929" algn="l"/>
                <a:tab pos="2538573" algn="l"/>
              </a:tabLst>
              <a:defRPr>
                <a:solidFill>
                  <a:schemeClr val="tx1"/>
                </a:solidFill>
                <a:latin typeface="Arial" charset="0"/>
                <a:ea typeface="Microsoft YaHei" charset="0"/>
                <a:cs typeface="Microsoft YaHei" charset="0"/>
              </a:defRPr>
            </a:lvl2pPr>
            <a:lvl3pPr eaLnBrk="0">
              <a:tabLst>
                <a:tab pos="634643" algn="l"/>
                <a:tab pos="1269286" algn="l"/>
                <a:tab pos="1903929" algn="l"/>
                <a:tab pos="2538573" algn="l"/>
              </a:tabLst>
              <a:defRPr>
                <a:solidFill>
                  <a:schemeClr val="tx1"/>
                </a:solidFill>
                <a:latin typeface="Arial" charset="0"/>
                <a:ea typeface="Microsoft YaHei" charset="0"/>
                <a:cs typeface="Microsoft YaHei" charset="0"/>
              </a:defRPr>
            </a:lvl3pPr>
            <a:lvl4pPr eaLnBrk="0">
              <a:tabLst>
                <a:tab pos="634643" algn="l"/>
                <a:tab pos="1269286" algn="l"/>
                <a:tab pos="1903929" algn="l"/>
                <a:tab pos="2538573" algn="l"/>
              </a:tabLst>
              <a:defRPr>
                <a:solidFill>
                  <a:schemeClr val="tx1"/>
                </a:solidFill>
                <a:latin typeface="Arial" charset="0"/>
                <a:ea typeface="Microsoft YaHei" charset="0"/>
                <a:cs typeface="Microsoft YaHei" charset="0"/>
              </a:defRPr>
            </a:lvl4pPr>
            <a:lvl5pPr eaLnBrk="0">
              <a:tabLst>
                <a:tab pos="634643" algn="l"/>
                <a:tab pos="1269286" algn="l"/>
                <a:tab pos="1903929" algn="l"/>
                <a:tab pos="2538573" algn="l"/>
              </a:tabLst>
              <a:defRPr>
                <a:solidFill>
                  <a:schemeClr val="tx1"/>
                </a:solidFill>
                <a:latin typeface="Arial" charset="0"/>
                <a:ea typeface="Microsoft YaHei" charset="0"/>
                <a:cs typeface="Microsoft YaHei" charset="0"/>
              </a:defRPr>
            </a:lvl5pPr>
            <a:lvl6pPr marL="2204550" indent="-200414" defTabSz="393869" eaLnBrk="0" fontAlgn="base" hangingPunct="0">
              <a:lnSpc>
                <a:spcPct val="93000"/>
              </a:lnSpc>
              <a:spcBef>
                <a:spcPct val="0"/>
              </a:spcBef>
              <a:spcAft>
                <a:spcPct val="0"/>
              </a:spcAft>
              <a:buClr>
                <a:srgbClr val="000000"/>
              </a:buClr>
              <a:buSzPct val="100000"/>
              <a:buFont typeface="Times New Roman" pitchFamily="18" charset="0"/>
              <a:tabLst>
                <a:tab pos="634643" algn="l"/>
                <a:tab pos="1269286" algn="l"/>
                <a:tab pos="1903929" algn="l"/>
                <a:tab pos="2538573" algn="l"/>
              </a:tabLst>
              <a:defRPr>
                <a:solidFill>
                  <a:schemeClr val="tx1"/>
                </a:solidFill>
                <a:latin typeface="Arial" charset="0"/>
                <a:ea typeface="Microsoft YaHei" charset="0"/>
                <a:cs typeface="Microsoft YaHei" charset="0"/>
              </a:defRPr>
            </a:lvl6pPr>
            <a:lvl7pPr marL="2605377" indent="-200414" defTabSz="393869" eaLnBrk="0" fontAlgn="base" hangingPunct="0">
              <a:lnSpc>
                <a:spcPct val="93000"/>
              </a:lnSpc>
              <a:spcBef>
                <a:spcPct val="0"/>
              </a:spcBef>
              <a:spcAft>
                <a:spcPct val="0"/>
              </a:spcAft>
              <a:buClr>
                <a:srgbClr val="000000"/>
              </a:buClr>
              <a:buSzPct val="100000"/>
              <a:buFont typeface="Times New Roman" pitchFamily="18" charset="0"/>
              <a:tabLst>
                <a:tab pos="634643" algn="l"/>
                <a:tab pos="1269286" algn="l"/>
                <a:tab pos="1903929" algn="l"/>
                <a:tab pos="2538573" algn="l"/>
              </a:tabLst>
              <a:defRPr>
                <a:solidFill>
                  <a:schemeClr val="tx1"/>
                </a:solidFill>
                <a:latin typeface="Arial" charset="0"/>
                <a:ea typeface="Microsoft YaHei" charset="0"/>
                <a:cs typeface="Microsoft YaHei" charset="0"/>
              </a:defRPr>
            </a:lvl7pPr>
            <a:lvl8pPr marL="3006204" indent="-200414" defTabSz="393869" eaLnBrk="0" fontAlgn="base" hangingPunct="0">
              <a:lnSpc>
                <a:spcPct val="93000"/>
              </a:lnSpc>
              <a:spcBef>
                <a:spcPct val="0"/>
              </a:spcBef>
              <a:spcAft>
                <a:spcPct val="0"/>
              </a:spcAft>
              <a:buClr>
                <a:srgbClr val="000000"/>
              </a:buClr>
              <a:buSzPct val="100000"/>
              <a:buFont typeface="Times New Roman" pitchFamily="18" charset="0"/>
              <a:tabLst>
                <a:tab pos="634643" algn="l"/>
                <a:tab pos="1269286" algn="l"/>
                <a:tab pos="1903929" algn="l"/>
                <a:tab pos="2538573" algn="l"/>
              </a:tabLst>
              <a:defRPr>
                <a:solidFill>
                  <a:schemeClr val="tx1"/>
                </a:solidFill>
                <a:latin typeface="Arial" charset="0"/>
                <a:ea typeface="Microsoft YaHei" charset="0"/>
                <a:cs typeface="Microsoft YaHei" charset="0"/>
              </a:defRPr>
            </a:lvl8pPr>
            <a:lvl9pPr marL="3407032" indent="-200414" defTabSz="393869" eaLnBrk="0" fontAlgn="base" hangingPunct="0">
              <a:lnSpc>
                <a:spcPct val="93000"/>
              </a:lnSpc>
              <a:spcBef>
                <a:spcPct val="0"/>
              </a:spcBef>
              <a:spcAft>
                <a:spcPct val="0"/>
              </a:spcAft>
              <a:buClr>
                <a:srgbClr val="000000"/>
              </a:buClr>
              <a:buSzPct val="100000"/>
              <a:buFont typeface="Times New Roman" pitchFamily="18" charset="0"/>
              <a:tabLst>
                <a:tab pos="634643" algn="l"/>
                <a:tab pos="1269286" algn="l"/>
                <a:tab pos="1903929" algn="l"/>
                <a:tab pos="2538573" algn="l"/>
              </a:tabLst>
              <a:defRPr>
                <a:solidFill>
                  <a:schemeClr val="tx1"/>
                </a:solidFill>
                <a:latin typeface="Arial" charset="0"/>
                <a:ea typeface="Microsoft YaHei" charset="0"/>
                <a:cs typeface="Microsoft YaHei" charset="0"/>
              </a:defRPr>
            </a:lvl9pPr>
          </a:lstStyle>
          <a:p>
            <a:pPr eaLnBrk="1">
              <a:buFont typeface="Times New Roman" pitchFamily="18" charset="0"/>
              <a:buNone/>
            </a:pPr>
            <a:fld id="{B77ACD62-642A-4CC9-9ACC-3D44CC0D670D}" type="slidenum">
              <a:rPr lang="en-GB" altLang="en-US">
                <a:solidFill>
                  <a:srgbClr val="000000"/>
                </a:solidFill>
                <a:latin typeface="Times New Roman" pitchFamily="18" charset="0"/>
                <a:cs typeface="Segoe UI" pitchFamily="34" charset="0"/>
              </a:rPr>
              <a:pPr eaLnBrk="1">
                <a:buFont typeface="Times New Roman" pitchFamily="18" charset="0"/>
                <a:buNone/>
              </a:pPr>
              <a:t>18</a:t>
            </a:fld>
            <a:endParaRPr lang="en-GB" altLang="en-US">
              <a:solidFill>
                <a:srgbClr val="000000"/>
              </a:solidFill>
              <a:latin typeface="Times New Roman" pitchFamily="18" charset="0"/>
              <a:cs typeface="Segoe UI" pitchFamily="34" charset="0"/>
            </a:endParaRPr>
          </a:p>
        </p:txBody>
      </p:sp>
      <p:sp>
        <p:nvSpPr>
          <p:cNvPr id="36867" name="Rectangle 1"/>
          <p:cNvSpPr txBox="1">
            <a:spLocks noGrp="1" noRot="1" noChangeAspect="1" noChangeArrowheads="1" noTextEdit="1"/>
          </p:cNvSpPr>
          <p:nvPr>
            <p:ph type="sldImg"/>
          </p:nvPr>
        </p:nvSpPr>
        <p:spPr>
          <a:xfrm>
            <a:off x="903288" y="750888"/>
            <a:ext cx="4933950" cy="3700462"/>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6868" name="Rectangle 2"/>
          <p:cNvSpPr txBox="1">
            <a:spLocks noGrp="1" noChangeArrowheads="1"/>
          </p:cNvSpPr>
          <p:nvPr>
            <p:ph type="body" idx="1"/>
          </p:nvPr>
        </p:nvSpPr>
        <p:spPr>
          <a:xfrm>
            <a:off x="673928" y="4689332"/>
            <a:ext cx="5394257" cy="4443064"/>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itchFamily="18" charset="0"/>
            </a:endParaRPr>
          </a:p>
        </p:txBody>
      </p:sp>
    </p:spTree>
    <p:extLst>
      <p:ext uri="{BB962C8B-B14F-4D97-AF65-F5344CB8AC3E}">
        <p14:creationId xmlns:p14="http://schemas.microsoft.com/office/powerpoint/2010/main" val="683829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6"/>
          <p:cNvSpPr>
            <a:spLocks noGrp="1" noChangeArrowheads="1"/>
          </p:cNvSpPr>
          <p:nvPr>
            <p:ph type="sldNum" sz="quarter"/>
          </p:nvPr>
        </p:nvSpPr>
        <p:spPr>
          <a:noFill/>
        </p:spPr>
        <p:txBody>
          <a:bodyPr/>
          <a:lstStyle>
            <a:lvl1pPr eaLnBrk="0">
              <a:tabLst>
                <a:tab pos="634643" algn="l"/>
                <a:tab pos="1269286" algn="l"/>
                <a:tab pos="1903929" algn="l"/>
                <a:tab pos="2538573" algn="l"/>
              </a:tabLst>
              <a:defRPr>
                <a:solidFill>
                  <a:schemeClr val="tx1"/>
                </a:solidFill>
                <a:latin typeface="Arial" charset="0"/>
                <a:ea typeface="Microsoft YaHei" charset="0"/>
                <a:cs typeface="Microsoft YaHei" charset="0"/>
              </a:defRPr>
            </a:lvl1pPr>
            <a:lvl2pPr eaLnBrk="0">
              <a:tabLst>
                <a:tab pos="634643" algn="l"/>
                <a:tab pos="1269286" algn="l"/>
                <a:tab pos="1903929" algn="l"/>
                <a:tab pos="2538573" algn="l"/>
              </a:tabLst>
              <a:defRPr>
                <a:solidFill>
                  <a:schemeClr val="tx1"/>
                </a:solidFill>
                <a:latin typeface="Arial" charset="0"/>
                <a:ea typeface="Microsoft YaHei" charset="0"/>
                <a:cs typeface="Microsoft YaHei" charset="0"/>
              </a:defRPr>
            </a:lvl2pPr>
            <a:lvl3pPr eaLnBrk="0">
              <a:tabLst>
                <a:tab pos="634643" algn="l"/>
                <a:tab pos="1269286" algn="l"/>
                <a:tab pos="1903929" algn="l"/>
                <a:tab pos="2538573" algn="l"/>
              </a:tabLst>
              <a:defRPr>
                <a:solidFill>
                  <a:schemeClr val="tx1"/>
                </a:solidFill>
                <a:latin typeface="Arial" charset="0"/>
                <a:ea typeface="Microsoft YaHei" charset="0"/>
                <a:cs typeface="Microsoft YaHei" charset="0"/>
              </a:defRPr>
            </a:lvl3pPr>
            <a:lvl4pPr eaLnBrk="0">
              <a:tabLst>
                <a:tab pos="634643" algn="l"/>
                <a:tab pos="1269286" algn="l"/>
                <a:tab pos="1903929" algn="l"/>
                <a:tab pos="2538573" algn="l"/>
              </a:tabLst>
              <a:defRPr>
                <a:solidFill>
                  <a:schemeClr val="tx1"/>
                </a:solidFill>
                <a:latin typeface="Arial" charset="0"/>
                <a:ea typeface="Microsoft YaHei" charset="0"/>
                <a:cs typeface="Microsoft YaHei" charset="0"/>
              </a:defRPr>
            </a:lvl4pPr>
            <a:lvl5pPr eaLnBrk="0">
              <a:tabLst>
                <a:tab pos="634643" algn="l"/>
                <a:tab pos="1269286" algn="l"/>
                <a:tab pos="1903929" algn="l"/>
                <a:tab pos="2538573" algn="l"/>
              </a:tabLst>
              <a:defRPr>
                <a:solidFill>
                  <a:schemeClr val="tx1"/>
                </a:solidFill>
                <a:latin typeface="Arial" charset="0"/>
                <a:ea typeface="Microsoft YaHei" charset="0"/>
                <a:cs typeface="Microsoft YaHei" charset="0"/>
              </a:defRPr>
            </a:lvl5pPr>
            <a:lvl6pPr marL="2204550" indent="-200414" defTabSz="393869" eaLnBrk="0" fontAlgn="base" hangingPunct="0">
              <a:lnSpc>
                <a:spcPct val="93000"/>
              </a:lnSpc>
              <a:spcBef>
                <a:spcPct val="0"/>
              </a:spcBef>
              <a:spcAft>
                <a:spcPct val="0"/>
              </a:spcAft>
              <a:buClr>
                <a:srgbClr val="000000"/>
              </a:buClr>
              <a:buSzPct val="100000"/>
              <a:buFont typeface="Times New Roman" pitchFamily="18" charset="0"/>
              <a:tabLst>
                <a:tab pos="634643" algn="l"/>
                <a:tab pos="1269286" algn="l"/>
                <a:tab pos="1903929" algn="l"/>
                <a:tab pos="2538573" algn="l"/>
              </a:tabLst>
              <a:defRPr>
                <a:solidFill>
                  <a:schemeClr val="tx1"/>
                </a:solidFill>
                <a:latin typeface="Arial" charset="0"/>
                <a:ea typeface="Microsoft YaHei" charset="0"/>
                <a:cs typeface="Microsoft YaHei" charset="0"/>
              </a:defRPr>
            </a:lvl6pPr>
            <a:lvl7pPr marL="2605377" indent="-200414" defTabSz="393869" eaLnBrk="0" fontAlgn="base" hangingPunct="0">
              <a:lnSpc>
                <a:spcPct val="93000"/>
              </a:lnSpc>
              <a:spcBef>
                <a:spcPct val="0"/>
              </a:spcBef>
              <a:spcAft>
                <a:spcPct val="0"/>
              </a:spcAft>
              <a:buClr>
                <a:srgbClr val="000000"/>
              </a:buClr>
              <a:buSzPct val="100000"/>
              <a:buFont typeface="Times New Roman" pitchFamily="18" charset="0"/>
              <a:tabLst>
                <a:tab pos="634643" algn="l"/>
                <a:tab pos="1269286" algn="l"/>
                <a:tab pos="1903929" algn="l"/>
                <a:tab pos="2538573" algn="l"/>
              </a:tabLst>
              <a:defRPr>
                <a:solidFill>
                  <a:schemeClr val="tx1"/>
                </a:solidFill>
                <a:latin typeface="Arial" charset="0"/>
                <a:ea typeface="Microsoft YaHei" charset="0"/>
                <a:cs typeface="Microsoft YaHei" charset="0"/>
              </a:defRPr>
            </a:lvl7pPr>
            <a:lvl8pPr marL="3006204" indent="-200414" defTabSz="393869" eaLnBrk="0" fontAlgn="base" hangingPunct="0">
              <a:lnSpc>
                <a:spcPct val="93000"/>
              </a:lnSpc>
              <a:spcBef>
                <a:spcPct val="0"/>
              </a:spcBef>
              <a:spcAft>
                <a:spcPct val="0"/>
              </a:spcAft>
              <a:buClr>
                <a:srgbClr val="000000"/>
              </a:buClr>
              <a:buSzPct val="100000"/>
              <a:buFont typeface="Times New Roman" pitchFamily="18" charset="0"/>
              <a:tabLst>
                <a:tab pos="634643" algn="l"/>
                <a:tab pos="1269286" algn="l"/>
                <a:tab pos="1903929" algn="l"/>
                <a:tab pos="2538573" algn="l"/>
              </a:tabLst>
              <a:defRPr>
                <a:solidFill>
                  <a:schemeClr val="tx1"/>
                </a:solidFill>
                <a:latin typeface="Arial" charset="0"/>
                <a:ea typeface="Microsoft YaHei" charset="0"/>
                <a:cs typeface="Microsoft YaHei" charset="0"/>
              </a:defRPr>
            </a:lvl8pPr>
            <a:lvl9pPr marL="3407032" indent="-200414" defTabSz="393869" eaLnBrk="0" fontAlgn="base" hangingPunct="0">
              <a:lnSpc>
                <a:spcPct val="93000"/>
              </a:lnSpc>
              <a:spcBef>
                <a:spcPct val="0"/>
              </a:spcBef>
              <a:spcAft>
                <a:spcPct val="0"/>
              </a:spcAft>
              <a:buClr>
                <a:srgbClr val="000000"/>
              </a:buClr>
              <a:buSzPct val="100000"/>
              <a:buFont typeface="Times New Roman" pitchFamily="18" charset="0"/>
              <a:tabLst>
                <a:tab pos="634643" algn="l"/>
                <a:tab pos="1269286" algn="l"/>
                <a:tab pos="1903929" algn="l"/>
                <a:tab pos="2538573" algn="l"/>
              </a:tabLst>
              <a:defRPr>
                <a:solidFill>
                  <a:schemeClr val="tx1"/>
                </a:solidFill>
                <a:latin typeface="Arial" charset="0"/>
                <a:ea typeface="Microsoft YaHei" charset="0"/>
                <a:cs typeface="Microsoft YaHei" charset="0"/>
              </a:defRPr>
            </a:lvl9pPr>
          </a:lstStyle>
          <a:p>
            <a:pPr eaLnBrk="1">
              <a:buFont typeface="Times New Roman" pitchFamily="18" charset="0"/>
              <a:buNone/>
            </a:pPr>
            <a:fld id="{2F6D6613-1A3D-4A33-8792-96396C87F719}" type="slidenum">
              <a:rPr lang="en-GB" altLang="en-US">
                <a:solidFill>
                  <a:srgbClr val="000000"/>
                </a:solidFill>
                <a:latin typeface="Times New Roman" pitchFamily="18" charset="0"/>
                <a:cs typeface="Segoe UI" pitchFamily="34" charset="0"/>
              </a:rPr>
              <a:pPr eaLnBrk="1">
                <a:buFont typeface="Times New Roman" pitchFamily="18" charset="0"/>
                <a:buNone/>
              </a:pPr>
              <a:t>19</a:t>
            </a:fld>
            <a:endParaRPr lang="en-GB" altLang="en-US">
              <a:solidFill>
                <a:srgbClr val="000000"/>
              </a:solidFill>
              <a:latin typeface="Times New Roman" pitchFamily="18" charset="0"/>
              <a:cs typeface="Segoe UI" pitchFamily="34" charset="0"/>
            </a:endParaRPr>
          </a:p>
        </p:txBody>
      </p:sp>
      <p:sp>
        <p:nvSpPr>
          <p:cNvPr id="37891" name="Rectangle 1"/>
          <p:cNvSpPr txBox="1">
            <a:spLocks noGrp="1" noRot="1" noChangeAspect="1" noChangeArrowheads="1" noTextEdit="1"/>
          </p:cNvSpPr>
          <p:nvPr>
            <p:ph type="sldImg"/>
          </p:nvPr>
        </p:nvSpPr>
        <p:spPr>
          <a:xfrm>
            <a:off x="80963" y="750888"/>
            <a:ext cx="6578600" cy="3700462"/>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7892" name="Rectangle 2"/>
          <p:cNvSpPr txBox="1">
            <a:spLocks noGrp="1" noChangeArrowheads="1"/>
          </p:cNvSpPr>
          <p:nvPr>
            <p:ph type="body" idx="1"/>
          </p:nvPr>
        </p:nvSpPr>
        <p:spPr>
          <a:xfrm>
            <a:off x="673928" y="4689332"/>
            <a:ext cx="5394257" cy="4443064"/>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itchFamily="18" charset="0"/>
            </a:endParaRPr>
          </a:p>
        </p:txBody>
      </p:sp>
    </p:spTree>
    <p:extLst>
      <p:ext uri="{BB962C8B-B14F-4D97-AF65-F5344CB8AC3E}">
        <p14:creationId xmlns:p14="http://schemas.microsoft.com/office/powerpoint/2010/main" val="9477493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6"/>
          <p:cNvSpPr>
            <a:spLocks noGrp="1" noChangeArrowheads="1"/>
          </p:cNvSpPr>
          <p:nvPr>
            <p:ph type="sldNum" sz="quarter"/>
          </p:nvPr>
        </p:nvSpPr>
        <p:spPr>
          <a:noFill/>
        </p:spPr>
        <p:txBody>
          <a:bodyPr/>
          <a:lstStyle>
            <a:lvl1pPr eaLnBrk="0">
              <a:tabLst>
                <a:tab pos="634643" algn="l"/>
                <a:tab pos="1269286" algn="l"/>
                <a:tab pos="1903929" algn="l"/>
                <a:tab pos="2538573" algn="l"/>
              </a:tabLst>
              <a:defRPr>
                <a:solidFill>
                  <a:schemeClr val="tx1"/>
                </a:solidFill>
                <a:latin typeface="Arial" charset="0"/>
                <a:ea typeface="Microsoft YaHei" charset="0"/>
                <a:cs typeface="Microsoft YaHei" charset="0"/>
              </a:defRPr>
            </a:lvl1pPr>
            <a:lvl2pPr eaLnBrk="0">
              <a:tabLst>
                <a:tab pos="634643" algn="l"/>
                <a:tab pos="1269286" algn="l"/>
                <a:tab pos="1903929" algn="l"/>
                <a:tab pos="2538573" algn="l"/>
              </a:tabLst>
              <a:defRPr>
                <a:solidFill>
                  <a:schemeClr val="tx1"/>
                </a:solidFill>
                <a:latin typeface="Arial" charset="0"/>
                <a:ea typeface="Microsoft YaHei" charset="0"/>
                <a:cs typeface="Microsoft YaHei" charset="0"/>
              </a:defRPr>
            </a:lvl2pPr>
            <a:lvl3pPr eaLnBrk="0">
              <a:tabLst>
                <a:tab pos="634643" algn="l"/>
                <a:tab pos="1269286" algn="l"/>
                <a:tab pos="1903929" algn="l"/>
                <a:tab pos="2538573" algn="l"/>
              </a:tabLst>
              <a:defRPr>
                <a:solidFill>
                  <a:schemeClr val="tx1"/>
                </a:solidFill>
                <a:latin typeface="Arial" charset="0"/>
                <a:ea typeface="Microsoft YaHei" charset="0"/>
                <a:cs typeface="Microsoft YaHei" charset="0"/>
              </a:defRPr>
            </a:lvl3pPr>
            <a:lvl4pPr eaLnBrk="0">
              <a:tabLst>
                <a:tab pos="634643" algn="l"/>
                <a:tab pos="1269286" algn="l"/>
                <a:tab pos="1903929" algn="l"/>
                <a:tab pos="2538573" algn="l"/>
              </a:tabLst>
              <a:defRPr>
                <a:solidFill>
                  <a:schemeClr val="tx1"/>
                </a:solidFill>
                <a:latin typeface="Arial" charset="0"/>
                <a:ea typeface="Microsoft YaHei" charset="0"/>
                <a:cs typeface="Microsoft YaHei" charset="0"/>
              </a:defRPr>
            </a:lvl4pPr>
            <a:lvl5pPr eaLnBrk="0">
              <a:tabLst>
                <a:tab pos="634643" algn="l"/>
                <a:tab pos="1269286" algn="l"/>
                <a:tab pos="1903929" algn="l"/>
                <a:tab pos="2538573" algn="l"/>
              </a:tabLst>
              <a:defRPr>
                <a:solidFill>
                  <a:schemeClr val="tx1"/>
                </a:solidFill>
                <a:latin typeface="Arial" charset="0"/>
                <a:ea typeface="Microsoft YaHei" charset="0"/>
                <a:cs typeface="Microsoft YaHei" charset="0"/>
              </a:defRPr>
            </a:lvl5pPr>
            <a:lvl6pPr marL="2204550" indent="-200414" defTabSz="393869" eaLnBrk="0" fontAlgn="base" hangingPunct="0">
              <a:lnSpc>
                <a:spcPct val="93000"/>
              </a:lnSpc>
              <a:spcBef>
                <a:spcPct val="0"/>
              </a:spcBef>
              <a:spcAft>
                <a:spcPct val="0"/>
              </a:spcAft>
              <a:buClr>
                <a:srgbClr val="000000"/>
              </a:buClr>
              <a:buSzPct val="100000"/>
              <a:buFont typeface="Times New Roman" pitchFamily="18" charset="0"/>
              <a:tabLst>
                <a:tab pos="634643" algn="l"/>
                <a:tab pos="1269286" algn="l"/>
                <a:tab pos="1903929" algn="l"/>
                <a:tab pos="2538573" algn="l"/>
              </a:tabLst>
              <a:defRPr>
                <a:solidFill>
                  <a:schemeClr val="tx1"/>
                </a:solidFill>
                <a:latin typeface="Arial" charset="0"/>
                <a:ea typeface="Microsoft YaHei" charset="0"/>
                <a:cs typeface="Microsoft YaHei" charset="0"/>
              </a:defRPr>
            </a:lvl6pPr>
            <a:lvl7pPr marL="2605377" indent="-200414" defTabSz="393869" eaLnBrk="0" fontAlgn="base" hangingPunct="0">
              <a:lnSpc>
                <a:spcPct val="93000"/>
              </a:lnSpc>
              <a:spcBef>
                <a:spcPct val="0"/>
              </a:spcBef>
              <a:spcAft>
                <a:spcPct val="0"/>
              </a:spcAft>
              <a:buClr>
                <a:srgbClr val="000000"/>
              </a:buClr>
              <a:buSzPct val="100000"/>
              <a:buFont typeface="Times New Roman" pitchFamily="18" charset="0"/>
              <a:tabLst>
                <a:tab pos="634643" algn="l"/>
                <a:tab pos="1269286" algn="l"/>
                <a:tab pos="1903929" algn="l"/>
                <a:tab pos="2538573" algn="l"/>
              </a:tabLst>
              <a:defRPr>
                <a:solidFill>
                  <a:schemeClr val="tx1"/>
                </a:solidFill>
                <a:latin typeface="Arial" charset="0"/>
                <a:ea typeface="Microsoft YaHei" charset="0"/>
                <a:cs typeface="Microsoft YaHei" charset="0"/>
              </a:defRPr>
            </a:lvl7pPr>
            <a:lvl8pPr marL="3006204" indent="-200414" defTabSz="393869" eaLnBrk="0" fontAlgn="base" hangingPunct="0">
              <a:lnSpc>
                <a:spcPct val="93000"/>
              </a:lnSpc>
              <a:spcBef>
                <a:spcPct val="0"/>
              </a:spcBef>
              <a:spcAft>
                <a:spcPct val="0"/>
              </a:spcAft>
              <a:buClr>
                <a:srgbClr val="000000"/>
              </a:buClr>
              <a:buSzPct val="100000"/>
              <a:buFont typeface="Times New Roman" pitchFamily="18" charset="0"/>
              <a:tabLst>
                <a:tab pos="634643" algn="l"/>
                <a:tab pos="1269286" algn="l"/>
                <a:tab pos="1903929" algn="l"/>
                <a:tab pos="2538573" algn="l"/>
              </a:tabLst>
              <a:defRPr>
                <a:solidFill>
                  <a:schemeClr val="tx1"/>
                </a:solidFill>
                <a:latin typeface="Arial" charset="0"/>
                <a:ea typeface="Microsoft YaHei" charset="0"/>
                <a:cs typeface="Microsoft YaHei" charset="0"/>
              </a:defRPr>
            </a:lvl8pPr>
            <a:lvl9pPr marL="3407032" indent="-200414" defTabSz="393869" eaLnBrk="0" fontAlgn="base" hangingPunct="0">
              <a:lnSpc>
                <a:spcPct val="93000"/>
              </a:lnSpc>
              <a:spcBef>
                <a:spcPct val="0"/>
              </a:spcBef>
              <a:spcAft>
                <a:spcPct val="0"/>
              </a:spcAft>
              <a:buClr>
                <a:srgbClr val="000000"/>
              </a:buClr>
              <a:buSzPct val="100000"/>
              <a:buFont typeface="Times New Roman" pitchFamily="18" charset="0"/>
              <a:tabLst>
                <a:tab pos="634643" algn="l"/>
                <a:tab pos="1269286" algn="l"/>
                <a:tab pos="1903929" algn="l"/>
                <a:tab pos="2538573" algn="l"/>
              </a:tabLst>
              <a:defRPr>
                <a:solidFill>
                  <a:schemeClr val="tx1"/>
                </a:solidFill>
                <a:latin typeface="Arial" charset="0"/>
                <a:ea typeface="Microsoft YaHei" charset="0"/>
                <a:cs typeface="Microsoft YaHei" charset="0"/>
              </a:defRPr>
            </a:lvl9pPr>
          </a:lstStyle>
          <a:p>
            <a:pPr eaLnBrk="1">
              <a:buFont typeface="Times New Roman" pitchFamily="18" charset="0"/>
              <a:buNone/>
            </a:pPr>
            <a:fld id="{487AB2C7-91B5-48E4-91E4-0AA001706E4A}" type="slidenum">
              <a:rPr lang="en-GB" altLang="en-US">
                <a:solidFill>
                  <a:srgbClr val="000000"/>
                </a:solidFill>
                <a:latin typeface="Times New Roman" pitchFamily="18" charset="0"/>
                <a:cs typeface="Segoe UI" pitchFamily="34" charset="0"/>
              </a:rPr>
              <a:pPr eaLnBrk="1">
                <a:buFont typeface="Times New Roman" pitchFamily="18" charset="0"/>
                <a:buNone/>
              </a:pPr>
              <a:t>20</a:t>
            </a:fld>
            <a:endParaRPr lang="en-GB" altLang="en-US">
              <a:solidFill>
                <a:srgbClr val="000000"/>
              </a:solidFill>
              <a:latin typeface="Times New Roman" pitchFamily="18" charset="0"/>
              <a:cs typeface="Segoe UI" pitchFamily="34" charset="0"/>
            </a:endParaRPr>
          </a:p>
        </p:txBody>
      </p:sp>
      <p:sp>
        <p:nvSpPr>
          <p:cNvPr id="38915" name="Rectangle 1"/>
          <p:cNvSpPr txBox="1">
            <a:spLocks noGrp="1" noRot="1" noChangeAspect="1" noChangeArrowheads="1" noTextEdit="1"/>
          </p:cNvSpPr>
          <p:nvPr>
            <p:ph type="sldImg"/>
          </p:nvPr>
        </p:nvSpPr>
        <p:spPr>
          <a:xfrm>
            <a:off x="903288" y="750888"/>
            <a:ext cx="4933950" cy="3700462"/>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8916" name="Rectangle 2"/>
          <p:cNvSpPr txBox="1">
            <a:spLocks noGrp="1" noChangeArrowheads="1"/>
          </p:cNvSpPr>
          <p:nvPr>
            <p:ph type="body" idx="1"/>
          </p:nvPr>
        </p:nvSpPr>
        <p:spPr>
          <a:xfrm>
            <a:off x="673928" y="4689332"/>
            <a:ext cx="5394257" cy="4443064"/>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itchFamily="18" charset="0"/>
            </a:endParaRPr>
          </a:p>
        </p:txBody>
      </p:sp>
    </p:spTree>
    <p:extLst>
      <p:ext uri="{BB962C8B-B14F-4D97-AF65-F5344CB8AC3E}">
        <p14:creationId xmlns:p14="http://schemas.microsoft.com/office/powerpoint/2010/main" val="253423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6"/>
          <p:cNvSpPr>
            <a:spLocks noGrp="1" noChangeArrowheads="1"/>
          </p:cNvSpPr>
          <p:nvPr>
            <p:ph type="sldNum" sz="quarter"/>
          </p:nvPr>
        </p:nvSpPr>
        <p:spPr>
          <a:noFill/>
        </p:spPr>
        <p:txBody>
          <a:bodyPr/>
          <a:lstStyle>
            <a:lvl1pPr eaLnBrk="0">
              <a:tabLst>
                <a:tab pos="634643" algn="l"/>
                <a:tab pos="1269286" algn="l"/>
                <a:tab pos="1903929" algn="l"/>
                <a:tab pos="2538573" algn="l"/>
              </a:tabLst>
              <a:defRPr>
                <a:solidFill>
                  <a:schemeClr val="tx1"/>
                </a:solidFill>
                <a:latin typeface="Arial" charset="0"/>
                <a:ea typeface="Microsoft YaHei" charset="0"/>
                <a:cs typeface="Microsoft YaHei" charset="0"/>
              </a:defRPr>
            </a:lvl1pPr>
            <a:lvl2pPr eaLnBrk="0">
              <a:tabLst>
                <a:tab pos="634643" algn="l"/>
                <a:tab pos="1269286" algn="l"/>
                <a:tab pos="1903929" algn="l"/>
                <a:tab pos="2538573" algn="l"/>
              </a:tabLst>
              <a:defRPr>
                <a:solidFill>
                  <a:schemeClr val="tx1"/>
                </a:solidFill>
                <a:latin typeface="Arial" charset="0"/>
                <a:ea typeface="Microsoft YaHei" charset="0"/>
                <a:cs typeface="Microsoft YaHei" charset="0"/>
              </a:defRPr>
            </a:lvl2pPr>
            <a:lvl3pPr eaLnBrk="0">
              <a:tabLst>
                <a:tab pos="634643" algn="l"/>
                <a:tab pos="1269286" algn="l"/>
                <a:tab pos="1903929" algn="l"/>
                <a:tab pos="2538573" algn="l"/>
              </a:tabLst>
              <a:defRPr>
                <a:solidFill>
                  <a:schemeClr val="tx1"/>
                </a:solidFill>
                <a:latin typeface="Arial" charset="0"/>
                <a:ea typeface="Microsoft YaHei" charset="0"/>
                <a:cs typeface="Microsoft YaHei" charset="0"/>
              </a:defRPr>
            </a:lvl3pPr>
            <a:lvl4pPr eaLnBrk="0">
              <a:tabLst>
                <a:tab pos="634643" algn="l"/>
                <a:tab pos="1269286" algn="l"/>
                <a:tab pos="1903929" algn="l"/>
                <a:tab pos="2538573" algn="l"/>
              </a:tabLst>
              <a:defRPr>
                <a:solidFill>
                  <a:schemeClr val="tx1"/>
                </a:solidFill>
                <a:latin typeface="Arial" charset="0"/>
                <a:ea typeface="Microsoft YaHei" charset="0"/>
                <a:cs typeface="Microsoft YaHei" charset="0"/>
              </a:defRPr>
            </a:lvl4pPr>
            <a:lvl5pPr eaLnBrk="0">
              <a:tabLst>
                <a:tab pos="634643" algn="l"/>
                <a:tab pos="1269286" algn="l"/>
                <a:tab pos="1903929" algn="l"/>
                <a:tab pos="2538573" algn="l"/>
              </a:tabLst>
              <a:defRPr>
                <a:solidFill>
                  <a:schemeClr val="tx1"/>
                </a:solidFill>
                <a:latin typeface="Arial" charset="0"/>
                <a:ea typeface="Microsoft YaHei" charset="0"/>
                <a:cs typeface="Microsoft YaHei" charset="0"/>
              </a:defRPr>
            </a:lvl5pPr>
            <a:lvl6pPr marL="2204550" indent="-200414" defTabSz="393869" eaLnBrk="0" fontAlgn="base" hangingPunct="0">
              <a:lnSpc>
                <a:spcPct val="93000"/>
              </a:lnSpc>
              <a:spcBef>
                <a:spcPct val="0"/>
              </a:spcBef>
              <a:spcAft>
                <a:spcPct val="0"/>
              </a:spcAft>
              <a:buClr>
                <a:srgbClr val="000000"/>
              </a:buClr>
              <a:buSzPct val="100000"/>
              <a:buFont typeface="Times New Roman" pitchFamily="18" charset="0"/>
              <a:tabLst>
                <a:tab pos="634643" algn="l"/>
                <a:tab pos="1269286" algn="l"/>
                <a:tab pos="1903929" algn="l"/>
                <a:tab pos="2538573" algn="l"/>
              </a:tabLst>
              <a:defRPr>
                <a:solidFill>
                  <a:schemeClr val="tx1"/>
                </a:solidFill>
                <a:latin typeface="Arial" charset="0"/>
                <a:ea typeface="Microsoft YaHei" charset="0"/>
                <a:cs typeface="Microsoft YaHei" charset="0"/>
              </a:defRPr>
            </a:lvl6pPr>
            <a:lvl7pPr marL="2605377" indent="-200414" defTabSz="393869" eaLnBrk="0" fontAlgn="base" hangingPunct="0">
              <a:lnSpc>
                <a:spcPct val="93000"/>
              </a:lnSpc>
              <a:spcBef>
                <a:spcPct val="0"/>
              </a:spcBef>
              <a:spcAft>
                <a:spcPct val="0"/>
              </a:spcAft>
              <a:buClr>
                <a:srgbClr val="000000"/>
              </a:buClr>
              <a:buSzPct val="100000"/>
              <a:buFont typeface="Times New Roman" pitchFamily="18" charset="0"/>
              <a:tabLst>
                <a:tab pos="634643" algn="l"/>
                <a:tab pos="1269286" algn="l"/>
                <a:tab pos="1903929" algn="l"/>
                <a:tab pos="2538573" algn="l"/>
              </a:tabLst>
              <a:defRPr>
                <a:solidFill>
                  <a:schemeClr val="tx1"/>
                </a:solidFill>
                <a:latin typeface="Arial" charset="0"/>
                <a:ea typeface="Microsoft YaHei" charset="0"/>
                <a:cs typeface="Microsoft YaHei" charset="0"/>
              </a:defRPr>
            </a:lvl7pPr>
            <a:lvl8pPr marL="3006204" indent="-200414" defTabSz="393869" eaLnBrk="0" fontAlgn="base" hangingPunct="0">
              <a:lnSpc>
                <a:spcPct val="93000"/>
              </a:lnSpc>
              <a:spcBef>
                <a:spcPct val="0"/>
              </a:spcBef>
              <a:spcAft>
                <a:spcPct val="0"/>
              </a:spcAft>
              <a:buClr>
                <a:srgbClr val="000000"/>
              </a:buClr>
              <a:buSzPct val="100000"/>
              <a:buFont typeface="Times New Roman" pitchFamily="18" charset="0"/>
              <a:tabLst>
                <a:tab pos="634643" algn="l"/>
                <a:tab pos="1269286" algn="l"/>
                <a:tab pos="1903929" algn="l"/>
                <a:tab pos="2538573" algn="l"/>
              </a:tabLst>
              <a:defRPr>
                <a:solidFill>
                  <a:schemeClr val="tx1"/>
                </a:solidFill>
                <a:latin typeface="Arial" charset="0"/>
                <a:ea typeface="Microsoft YaHei" charset="0"/>
                <a:cs typeface="Microsoft YaHei" charset="0"/>
              </a:defRPr>
            </a:lvl8pPr>
            <a:lvl9pPr marL="3407032" indent="-200414" defTabSz="393869" eaLnBrk="0" fontAlgn="base" hangingPunct="0">
              <a:lnSpc>
                <a:spcPct val="93000"/>
              </a:lnSpc>
              <a:spcBef>
                <a:spcPct val="0"/>
              </a:spcBef>
              <a:spcAft>
                <a:spcPct val="0"/>
              </a:spcAft>
              <a:buClr>
                <a:srgbClr val="000000"/>
              </a:buClr>
              <a:buSzPct val="100000"/>
              <a:buFont typeface="Times New Roman" pitchFamily="18" charset="0"/>
              <a:tabLst>
                <a:tab pos="634643" algn="l"/>
                <a:tab pos="1269286" algn="l"/>
                <a:tab pos="1903929" algn="l"/>
                <a:tab pos="2538573" algn="l"/>
              </a:tabLst>
              <a:defRPr>
                <a:solidFill>
                  <a:schemeClr val="tx1"/>
                </a:solidFill>
                <a:latin typeface="Arial" charset="0"/>
                <a:ea typeface="Microsoft YaHei" charset="0"/>
                <a:cs typeface="Microsoft YaHei" charset="0"/>
              </a:defRPr>
            </a:lvl9pPr>
          </a:lstStyle>
          <a:p>
            <a:pPr eaLnBrk="1">
              <a:buFont typeface="Times New Roman" pitchFamily="18" charset="0"/>
              <a:buNone/>
            </a:pPr>
            <a:fld id="{2A796D29-BCCC-4EC9-818F-094A1BE74AA9}" type="slidenum">
              <a:rPr lang="en-GB" altLang="en-US">
                <a:solidFill>
                  <a:srgbClr val="000000"/>
                </a:solidFill>
                <a:latin typeface="Times New Roman" pitchFamily="18" charset="0"/>
                <a:cs typeface="Segoe UI" pitchFamily="34" charset="0"/>
              </a:rPr>
              <a:pPr eaLnBrk="1">
                <a:buFont typeface="Times New Roman" pitchFamily="18" charset="0"/>
                <a:buNone/>
              </a:pPr>
              <a:t>22</a:t>
            </a:fld>
            <a:endParaRPr lang="en-GB" altLang="en-US">
              <a:solidFill>
                <a:srgbClr val="000000"/>
              </a:solidFill>
              <a:latin typeface="Times New Roman" pitchFamily="18" charset="0"/>
              <a:cs typeface="Segoe UI" pitchFamily="34" charset="0"/>
            </a:endParaRPr>
          </a:p>
        </p:txBody>
      </p:sp>
      <p:sp>
        <p:nvSpPr>
          <p:cNvPr id="39939" name="Rectangle 1"/>
          <p:cNvSpPr txBox="1">
            <a:spLocks noGrp="1" noRot="1" noChangeAspect="1" noChangeArrowheads="1" noTextEdit="1"/>
          </p:cNvSpPr>
          <p:nvPr>
            <p:ph type="sldImg"/>
          </p:nvPr>
        </p:nvSpPr>
        <p:spPr>
          <a:xfrm>
            <a:off x="903288" y="750888"/>
            <a:ext cx="4933950" cy="3700462"/>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Rectangle 2"/>
          <p:cNvSpPr txBox="1">
            <a:spLocks noGrp="1" noChangeArrowheads="1"/>
          </p:cNvSpPr>
          <p:nvPr>
            <p:ph type="body" idx="1"/>
          </p:nvPr>
        </p:nvSpPr>
        <p:spPr>
          <a:xfrm>
            <a:off x="673928" y="4689332"/>
            <a:ext cx="5394257" cy="4443064"/>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itchFamily="18" charset="0"/>
            </a:endParaRPr>
          </a:p>
        </p:txBody>
      </p:sp>
    </p:spTree>
    <p:extLst>
      <p:ext uri="{BB962C8B-B14F-4D97-AF65-F5344CB8AC3E}">
        <p14:creationId xmlns:p14="http://schemas.microsoft.com/office/powerpoint/2010/main" val="22630652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6"/>
          <p:cNvSpPr>
            <a:spLocks noGrp="1" noChangeArrowheads="1"/>
          </p:cNvSpPr>
          <p:nvPr>
            <p:ph type="sldNum" sz="quarter"/>
          </p:nvPr>
        </p:nvSpPr>
        <p:spPr>
          <a:noFill/>
        </p:spPr>
        <p:txBody>
          <a:bodyPr/>
          <a:lstStyle>
            <a:lvl1pPr eaLnBrk="0">
              <a:tabLst>
                <a:tab pos="634643" algn="l"/>
                <a:tab pos="1269286" algn="l"/>
                <a:tab pos="1903929" algn="l"/>
                <a:tab pos="2538573" algn="l"/>
              </a:tabLst>
              <a:defRPr>
                <a:solidFill>
                  <a:schemeClr val="tx1"/>
                </a:solidFill>
                <a:latin typeface="Arial" charset="0"/>
                <a:ea typeface="Microsoft YaHei" charset="0"/>
                <a:cs typeface="Microsoft YaHei" charset="0"/>
              </a:defRPr>
            </a:lvl1pPr>
            <a:lvl2pPr eaLnBrk="0">
              <a:tabLst>
                <a:tab pos="634643" algn="l"/>
                <a:tab pos="1269286" algn="l"/>
                <a:tab pos="1903929" algn="l"/>
                <a:tab pos="2538573" algn="l"/>
              </a:tabLst>
              <a:defRPr>
                <a:solidFill>
                  <a:schemeClr val="tx1"/>
                </a:solidFill>
                <a:latin typeface="Arial" charset="0"/>
                <a:ea typeface="Microsoft YaHei" charset="0"/>
                <a:cs typeface="Microsoft YaHei" charset="0"/>
              </a:defRPr>
            </a:lvl2pPr>
            <a:lvl3pPr eaLnBrk="0">
              <a:tabLst>
                <a:tab pos="634643" algn="l"/>
                <a:tab pos="1269286" algn="l"/>
                <a:tab pos="1903929" algn="l"/>
                <a:tab pos="2538573" algn="l"/>
              </a:tabLst>
              <a:defRPr>
                <a:solidFill>
                  <a:schemeClr val="tx1"/>
                </a:solidFill>
                <a:latin typeface="Arial" charset="0"/>
                <a:ea typeface="Microsoft YaHei" charset="0"/>
                <a:cs typeface="Microsoft YaHei" charset="0"/>
              </a:defRPr>
            </a:lvl3pPr>
            <a:lvl4pPr eaLnBrk="0">
              <a:tabLst>
                <a:tab pos="634643" algn="l"/>
                <a:tab pos="1269286" algn="l"/>
                <a:tab pos="1903929" algn="l"/>
                <a:tab pos="2538573" algn="l"/>
              </a:tabLst>
              <a:defRPr>
                <a:solidFill>
                  <a:schemeClr val="tx1"/>
                </a:solidFill>
                <a:latin typeface="Arial" charset="0"/>
                <a:ea typeface="Microsoft YaHei" charset="0"/>
                <a:cs typeface="Microsoft YaHei" charset="0"/>
              </a:defRPr>
            </a:lvl4pPr>
            <a:lvl5pPr eaLnBrk="0">
              <a:tabLst>
                <a:tab pos="634643" algn="l"/>
                <a:tab pos="1269286" algn="l"/>
                <a:tab pos="1903929" algn="l"/>
                <a:tab pos="2538573" algn="l"/>
              </a:tabLst>
              <a:defRPr>
                <a:solidFill>
                  <a:schemeClr val="tx1"/>
                </a:solidFill>
                <a:latin typeface="Arial" charset="0"/>
                <a:ea typeface="Microsoft YaHei" charset="0"/>
                <a:cs typeface="Microsoft YaHei" charset="0"/>
              </a:defRPr>
            </a:lvl5pPr>
            <a:lvl6pPr marL="2204550" indent="-200414" defTabSz="393869" eaLnBrk="0" fontAlgn="base" hangingPunct="0">
              <a:lnSpc>
                <a:spcPct val="93000"/>
              </a:lnSpc>
              <a:spcBef>
                <a:spcPct val="0"/>
              </a:spcBef>
              <a:spcAft>
                <a:spcPct val="0"/>
              </a:spcAft>
              <a:buClr>
                <a:srgbClr val="000000"/>
              </a:buClr>
              <a:buSzPct val="100000"/>
              <a:buFont typeface="Times New Roman" pitchFamily="18" charset="0"/>
              <a:tabLst>
                <a:tab pos="634643" algn="l"/>
                <a:tab pos="1269286" algn="l"/>
                <a:tab pos="1903929" algn="l"/>
                <a:tab pos="2538573" algn="l"/>
              </a:tabLst>
              <a:defRPr>
                <a:solidFill>
                  <a:schemeClr val="tx1"/>
                </a:solidFill>
                <a:latin typeface="Arial" charset="0"/>
                <a:ea typeface="Microsoft YaHei" charset="0"/>
                <a:cs typeface="Microsoft YaHei" charset="0"/>
              </a:defRPr>
            </a:lvl6pPr>
            <a:lvl7pPr marL="2605377" indent="-200414" defTabSz="393869" eaLnBrk="0" fontAlgn="base" hangingPunct="0">
              <a:lnSpc>
                <a:spcPct val="93000"/>
              </a:lnSpc>
              <a:spcBef>
                <a:spcPct val="0"/>
              </a:spcBef>
              <a:spcAft>
                <a:spcPct val="0"/>
              </a:spcAft>
              <a:buClr>
                <a:srgbClr val="000000"/>
              </a:buClr>
              <a:buSzPct val="100000"/>
              <a:buFont typeface="Times New Roman" pitchFamily="18" charset="0"/>
              <a:tabLst>
                <a:tab pos="634643" algn="l"/>
                <a:tab pos="1269286" algn="l"/>
                <a:tab pos="1903929" algn="l"/>
                <a:tab pos="2538573" algn="l"/>
              </a:tabLst>
              <a:defRPr>
                <a:solidFill>
                  <a:schemeClr val="tx1"/>
                </a:solidFill>
                <a:latin typeface="Arial" charset="0"/>
                <a:ea typeface="Microsoft YaHei" charset="0"/>
                <a:cs typeface="Microsoft YaHei" charset="0"/>
              </a:defRPr>
            </a:lvl7pPr>
            <a:lvl8pPr marL="3006204" indent="-200414" defTabSz="393869" eaLnBrk="0" fontAlgn="base" hangingPunct="0">
              <a:lnSpc>
                <a:spcPct val="93000"/>
              </a:lnSpc>
              <a:spcBef>
                <a:spcPct val="0"/>
              </a:spcBef>
              <a:spcAft>
                <a:spcPct val="0"/>
              </a:spcAft>
              <a:buClr>
                <a:srgbClr val="000000"/>
              </a:buClr>
              <a:buSzPct val="100000"/>
              <a:buFont typeface="Times New Roman" pitchFamily="18" charset="0"/>
              <a:tabLst>
                <a:tab pos="634643" algn="l"/>
                <a:tab pos="1269286" algn="l"/>
                <a:tab pos="1903929" algn="l"/>
                <a:tab pos="2538573" algn="l"/>
              </a:tabLst>
              <a:defRPr>
                <a:solidFill>
                  <a:schemeClr val="tx1"/>
                </a:solidFill>
                <a:latin typeface="Arial" charset="0"/>
                <a:ea typeface="Microsoft YaHei" charset="0"/>
                <a:cs typeface="Microsoft YaHei" charset="0"/>
              </a:defRPr>
            </a:lvl8pPr>
            <a:lvl9pPr marL="3407032" indent="-200414" defTabSz="393869" eaLnBrk="0" fontAlgn="base" hangingPunct="0">
              <a:lnSpc>
                <a:spcPct val="93000"/>
              </a:lnSpc>
              <a:spcBef>
                <a:spcPct val="0"/>
              </a:spcBef>
              <a:spcAft>
                <a:spcPct val="0"/>
              </a:spcAft>
              <a:buClr>
                <a:srgbClr val="000000"/>
              </a:buClr>
              <a:buSzPct val="100000"/>
              <a:buFont typeface="Times New Roman" pitchFamily="18" charset="0"/>
              <a:tabLst>
                <a:tab pos="634643" algn="l"/>
                <a:tab pos="1269286" algn="l"/>
                <a:tab pos="1903929" algn="l"/>
                <a:tab pos="2538573" algn="l"/>
              </a:tabLst>
              <a:defRPr>
                <a:solidFill>
                  <a:schemeClr val="tx1"/>
                </a:solidFill>
                <a:latin typeface="Arial" charset="0"/>
                <a:ea typeface="Microsoft YaHei" charset="0"/>
                <a:cs typeface="Microsoft YaHei" charset="0"/>
              </a:defRPr>
            </a:lvl9pPr>
          </a:lstStyle>
          <a:p>
            <a:pPr eaLnBrk="1">
              <a:buFont typeface="Times New Roman" pitchFamily="18" charset="0"/>
              <a:buNone/>
            </a:pPr>
            <a:fld id="{66C42D33-E93A-4F50-92F6-EDD02410B6E0}" type="slidenum">
              <a:rPr lang="en-GB" altLang="en-US">
                <a:solidFill>
                  <a:srgbClr val="000000"/>
                </a:solidFill>
                <a:latin typeface="Times New Roman" pitchFamily="18" charset="0"/>
                <a:cs typeface="Segoe UI" pitchFamily="34" charset="0"/>
              </a:rPr>
              <a:pPr eaLnBrk="1">
                <a:buFont typeface="Times New Roman" pitchFamily="18" charset="0"/>
                <a:buNone/>
              </a:pPr>
              <a:t>23</a:t>
            </a:fld>
            <a:endParaRPr lang="en-GB" altLang="en-US">
              <a:solidFill>
                <a:srgbClr val="000000"/>
              </a:solidFill>
              <a:latin typeface="Times New Roman" pitchFamily="18" charset="0"/>
              <a:cs typeface="Segoe UI" pitchFamily="34" charset="0"/>
            </a:endParaRPr>
          </a:p>
        </p:txBody>
      </p:sp>
      <p:sp>
        <p:nvSpPr>
          <p:cNvPr id="40963" name="Rectangle 1"/>
          <p:cNvSpPr txBox="1">
            <a:spLocks noGrp="1" noRot="1" noChangeAspect="1" noChangeArrowheads="1" noTextEdit="1"/>
          </p:cNvSpPr>
          <p:nvPr>
            <p:ph type="sldImg"/>
          </p:nvPr>
        </p:nvSpPr>
        <p:spPr>
          <a:xfrm>
            <a:off x="80963" y="750888"/>
            <a:ext cx="6578600" cy="3700462"/>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64" name="Rectangle 2"/>
          <p:cNvSpPr txBox="1">
            <a:spLocks noGrp="1" noChangeArrowheads="1"/>
          </p:cNvSpPr>
          <p:nvPr>
            <p:ph type="body" idx="1"/>
          </p:nvPr>
        </p:nvSpPr>
        <p:spPr>
          <a:xfrm>
            <a:off x="673928" y="4689332"/>
            <a:ext cx="5394257" cy="4443064"/>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latin typeface="Times New Roman" pitchFamily="18" charset="0"/>
            </a:endParaRPr>
          </a:p>
        </p:txBody>
      </p:sp>
    </p:spTree>
    <p:extLst>
      <p:ext uri="{BB962C8B-B14F-4D97-AF65-F5344CB8AC3E}">
        <p14:creationId xmlns:p14="http://schemas.microsoft.com/office/powerpoint/2010/main" val="1066572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C879BD-C6D8-4699-AA8D-E6589EA798B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xmlns="" id="{1B621979-39A4-42A5-850E-604FB4DAFFF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xmlns="" id="{B2EA813E-7F10-470F-91A1-E1B4D4E0AB47}"/>
              </a:ext>
            </a:extLst>
          </p:cNvPr>
          <p:cNvSpPr>
            <a:spLocks noGrp="1"/>
          </p:cNvSpPr>
          <p:nvPr>
            <p:ph type="dt" sz="half" idx="10"/>
          </p:nvPr>
        </p:nvSpPr>
        <p:spPr/>
        <p:txBody>
          <a:bodyPr/>
          <a:lstStyle/>
          <a:p>
            <a:fld id="{AF9847D2-4BD5-440F-8BED-54C95BDC841E}" type="datetimeFigureOut">
              <a:rPr lang="en-GB" smtClean="0"/>
              <a:t>16/10/2018</a:t>
            </a:fld>
            <a:endParaRPr lang="en-GB"/>
          </a:p>
        </p:txBody>
      </p:sp>
      <p:sp>
        <p:nvSpPr>
          <p:cNvPr id="5" name="Footer Placeholder 4">
            <a:extLst>
              <a:ext uri="{FF2B5EF4-FFF2-40B4-BE49-F238E27FC236}">
                <a16:creationId xmlns:a16="http://schemas.microsoft.com/office/drawing/2014/main" xmlns="" id="{21130600-D421-459E-82A1-BBE8F767604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263F05E7-0629-4C43-BAF4-9CC776B7E62D}"/>
              </a:ext>
            </a:extLst>
          </p:cNvPr>
          <p:cNvSpPr>
            <a:spLocks noGrp="1"/>
          </p:cNvSpPr>
          <p:nvPr>
            <p:ph type="sldNum" sz="quarter" idx="12"/>
          </p:nvPr>
        </p:nvSpPr>
        <p:spPr/>
        <p:txBody>
          <a:bodyPr/>
          <a:lstStyle/>
          <a:p>
            <a:fld id="{C8320D1D-57BE-42C3-92FE-3D55CFF25F2E}" type="slidenum">
              <a:rPr lang="en-GB" smtClean="0"/>
              <a:t>‹#›</a:t>
            </a:fld>
            <a:endParaRPr lang="en-GB"/>
          </a:p>
        </p:txBody>
      </p:sp>
    </p:spTree>
    <p:extLst>
      <p:ext uri="{BB962C8B-B14F-4D97-AF65-F5344CB8AC3E}">
        <p14:creationId xmlns:p14="http://schemas.microsoft.com/office/powerpoint/2010/main" val="1374267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90FA88-9284-422C-9447-F700C5570DC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68E8F471-127B-42BF-9639-0128DAA91A6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F00E6E77-0252-4D4F-A15F-7C57BC4DBFD0}"/>
              </a:ext>
            </a:extLst>
          </p:cNvPr>
          <p:cNvSpPr>
            <a:spLocks noGrp="1"/>
          </p:cNvSpPr>
          <p:nvPr>
            <p:ph type="dt" sz="half" idx="10"/>
          </p:nvPr>
        </p:nvSpPr>
        <p:spPr/>
        <p:txBody>
          <a:bodyPr/>
          <a:lstStyle/>
          <a:p>
            <a:fld id="{AF9847D2-4BD5-440F-8BED-54C95BDC841E}" type="datetimeFigureOut">
              <a:rPr lang="en-GB" smtClean="0"/>
              <a:t>16/10/2018</a:t>
            </a:fld>
            <a:endParaRPr lang="en-GB"/>
          </a:p>
        </p:txBody>
      </p:sp>
      <p:sp>
        <p:nvSpPr>
          <p:cNvPr id="5" name="Footer Placeholder 4">
            <a:extLst>
              <a:ext uri="{FF2B5EF4-FFF2-40B4-BE49-F238E27FC236}">
                <a16:creationId xmlns:a16="http://schemas.microsoft.com/office/drawing/2014/main" xmlns="" id="{26A2FD31-D9C9-4743-A56C-978107AB9D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7F1AA176-503E-42F9-AD2A-C5B5F2DE4C48}"/>
              </a:ext>
            </a:extLst>
          </p:cNvPr>
          <p:cNvSpPr>
            <a:spLocks noGrp="1"/>
          </p:cNvSpPr>
          <p:nvPr>
            <p:ph type="sldNum" sz="quarter" idx="12"/>
          </p:nvPr>
        </p:nvSpPr>
        <p:spPr/>
        <p:txBody>
          <a:bodyPr/>
          <a:lstStyle/>
          <a:p>
            <a:fld id="{C8320D1D-57BE-42C3-92FE-3D55CFF25F2E}" type="slidenum">
              <a:rPr lang="en-GB" smtClean="0"/>
              <a:t>‹#›</a:t>
            </a:fld>
            <a:endParaRPr lang="en-GB"/>
          </a:p>
        </p:txBody>
      </p:sp>
    </p:spTree>
    <p:extLst>
      <p:ext uri="{BB962C8B-B14F-4D97-AF65-F5344CB8AC3E}">
        <p14:creationId xmlns:p14="http://schemas.microsoft.com/office/powerpoint/2010/main" val="927062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B9CEAF67-00FE-4598-AE51-75017EB5437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xmlns="" id="{2C580B70-E92D-486F-A981-84FB624188A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FB890DE0-2C01-4B2C-A281-49953493C065}"/>
              </a:ext>
            </a:extLst>
          </p:cNvPr>
          <p:cNvSpPr>
            <a:spLocks noGrp="1"/>
          </p:cNvSpPr>
          <p:nvPr>
            <p:ph type="dt" sz="half" idx="10"/>
          </p:nvPr>
        </p:nvSpPr>
        <p:spPr/>
        <p:txBody>
          <a:bodyPr/>
          <a:lstStyle/>
          <a:p>
            <a:fld id="{AF9847D2-4BD5-440F-8BED-54C95BDC841E}" type="datetimeFigureOut">
              <a:rPr lang="en-GB" smtClean="0"/>
              <a:t>16/10/2018</a:t>
            </a:fld>
            <a:endParaRPr lang="en-GB"/>
          </a:p>
        </p:txBody>
      </p:sp>
      <p:sp>
        <p:nvSpPr>
          <p:cNvPr id="5" name="Footer Placeholder 4">
            <a:extLst>
              <a:ext uri="{FF2B5EF4-FFF2-40B4-BE49-F238E27FC236}">
                <a16:creationId xmlns:a16="http://schemas.microsoft.com/office/drawing/2014/main" xmlns="" id="{9C305B00-565A-4CA4-BFD1-3B6922DD590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90C39EFC-6B20-4326-9A1B-E1C8A14E67B7}"/>
              </a:ext>
            </a:extLst>
          </p:cNvPr>
          <p:cNvSpPr>
            <a:spLocks noGrp="1"/>
          </p:cNvSpPr>
          <p:nvPr>
            <p:ph type="sldNum" sz="quarter" idx="12"/>
          </p:nvPr>
        </p:nvSpPr>
        <p:spPr/>
        <p:txBody>
          <a:bodyPr/>
          <a:lstStyle/>
          <a:p>
            <a:fld id="{C8320D1D-57BE-42C3-92FE-3D55CFF25F2E}" type="slidenum">
              <a:rPr lang="en-GB" smtClean="0"/>
              <a:t>‹#›</a:t>
            </a:fld>
            <a:endParaRPr lang="en-GB"/>
          </a:p>
        </p:txBody>
      </p:sp>
    </p:spTree>
    <p:extLst>
      <p:ext uri="{BB962C8B-B14F-4D97-AF65-F5344CB8AC3E}">
        <p14:creationId xmlns:p14="http://schemas.microsoft.com/office/powerpoint/2010/main" val="23420096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8641" y="273629"/>
            <a:ext cx="10968960" cy="1143480"/>
          </a:xfrm>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endParaRPr lang="en-GB" altLang="en-US"/>
          </a:p>
        </p:txBody>
      </p:sp>
      <p:sp>
        <p:nvSpPr>
          <p:cNvPr id="4" name="Rectangle 4"/>
          <p:cNvSpPr>
            <a:spLocks noGrp="1" noChangeArrowheads="1"/>
          </p:cNvSpPr>
          <p:nvPr>
            <p:ph type="ftr" idx="11"/>
          </p:nvPr>
        </p:nvSpPr>
        <p:spPr>
          <a:ln/>
        </p:spPr>
        <p:txBody>
          <a:bodyPr/>
          <a:lstStyle>
            <a:lvl1pPr>
              <a:defRPr/>
            </a:lvl1pPr>
          </a:lstStyle>
          <a:p>
            <a:pPr>
              <a:defRPr/>
            </a:pPr>
            <a:endParaRPr lang="en-GB" altLang="en-US"/>
          </a:p>
        </p:txBody>
      </p:sp>
      <p:sp>
        <p:nvSpPr>
          <p:cNvPr id="5" name="Rectangle 5"/>
          <p:cNvSpPr>
            <a:spLocks noGrp="1" noChangeArrowheads="1"/>
          </p:cNvSpPr>
          <p:nvPr>
            <p:ph type="sldNum" idx="12"/>
          </p:nvPr>
        </p:nvSpPr>
        <p:spPr>
          <a:ln/>
        </p:spPr>
        <p:txBody>
          <a:bodyPr/>
          <a:lstStyle>
            <a:lvl1pPr>
              <a:defRPr/>
            </a:lvl1pPr>
          </a:lstStyle>
          <a:p>
            <a:pPr>
              <a:defRPr/>
            </a:pPr>
            <a:fld id="{93E817A8-9E21-4F45-A82B-B7C4E895061F}" type="slidenum">
              <a:rPr lang="en-GB" altLang="en-US"/>
              <a:pPr>
                <a:defRPr/>
              </a:pPr>
              <a:t>‹#›</a:t>
            </a:fld>
            <a:endParaRPr lang="en-GB" altLang="en-US"/>
          </a:p>
        </p:txBody>
      </p:sp>
    </p:spTree>
    <p:extLst>
      <p:ext uri="{BB962C8B-B14F-4D97-AF65-F5344CB8AC3E}">
        <p14:creationId xmlns:p14="http://schemas.microsoft.com/office/powerpoint/2010/main" val="2229405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FCE783-081A-42D3-B1EE-C0F1006DDE1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41D05DC1-D4CB-4CD3-A65B-7F63B8289C1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9562D63B-253D-4423-80DD-62D96B79B5CF}"/>
              </a:ext>
            </a:extLst>
          </p:cNvPr>
          <p:cNvSpPr>
            <a:spLocks noGrp="1"/>
          </p:cNvSpPr>
          <p:nvPr>
            <p:ph type="dt" sz="half" idx="10"/>
          </p:nvPr>
        </p:nvSpPr>
        <p:spPr/>
        <p:txBody>
          <a:bodyPr/>
          <a:lstStyle/>
          <a:p>
            <a:fld id="{AF9847D2-4BD5-440F-8BED-54C95BDC841E}" type="datetimeFigureOut">
              <a:rPr lang="en-GB" smtClean="0"/>
              <a:t>16/10/2018</a:t>
            </a:fld>
            <a:endParaRPr lang="en-GB"/>
          </a:p>
        </p:txBody>
      </p:sp>
      <p:sp>
        <p:nvSpPr>
          <p:cNvPr id="5" name="Footer Placeholder 4">
            <a:extLst>
              <a:ext uri="{FF2B5EF4-FFF2-40B4-BE49-F238E27FC236}">
                <a16:creationId xmlns:a16="http://schemas.microsoft.com/office/drawing/2014/main" xmlns="" id="{F3AB0FE3-5AB6-43D6-A3F6-9D047B1BA4E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2F69FBBA-2D07-4BE4-BFE4-D567A75A7243}"/>
              </a:ext>
            </a:extLst>
          </p:cNvPr>
          <p:cNvSpPr>
            <a:spLocks noGrp="1"/>
          </p:cNvSpPr>
          <p:nvPr>
            <p:ph type="sldNum" sz="quarter" idx="12"/>
          </p:nvPr>
        </p:nvSpPr>
        <p:spPr/>
        <p:txBody>
          <a:bodyPr/>
          <a:lstStyle/>
          <a:p>
            <a:fld id="{C8320D1D-57BE-42C3-92FE-3D55CFF25F2E}" type="slidenum">
              <a:rPr lang="en-GB" smtClean="0"/>
              <a:t>‹#›</a:t>
            </a:fld>
            <a:endParaRPr lang="en-GB"/>
          </a:p>
        </p:txBody>
      </p:sp>
    </p:spTree>
    <p:extLst>
      <p:ext uri="{BB962C8B-B14F-4D97-AF65-F5344CB8AC3E}">
        <p14:creationId xmlns:p14="http://schemas.microsoft.com/office/powerpoint/2010/main" val="3007550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50DA59-5EAD-4FC5-B846-3B31457367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xmlns="" id="{FED2B82A-D4AB-443A-9A28-7BE6F107A6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EFEDFC50-079D-4614-8588-5B510CE8F73C}"/>
              </a:ext>
            </a:extLst>
          </p:cNvPr>
          <p:cNvSpPr>
            <a:spLocks noGrp="1"/>
          </p:cNvSpPr>
          <p:nvPr>
            <p:ph type="dt" sz="half" idx="10"/>
          </p:nvPr>
        </p:nvSpPr>
        <p:spPr/>
        <p:txBody>
          <a:bodyPr/>
          <a:lstStyle/>
          <a:p>
            <a:fld id="{AF9847D2-4BD5-440F-8BED-54C95BDC841E}" type="datetimeFigureOut">
              <a:rPr lang="en-GB" smtClean="0"/>
              <a:t>16/10/2018</a:t>
            </a:fld>
            <a:endParaRPr lang="en-GB"/>
          </a:p>
        </p:txBody>
      </p:sp>
      <p:sp>
        <p:nvSpPr>
          <p:cNvPr id="5" name="Footer Placeholder 4">
            <a:extLst>
              <a:ext uri="{FF2B5EF4-FFF2-40B4-BE49-F238E27FC236}">
                <a16:creationId xmlns:a16="http://schemas.microsoft.com/office/drawing/2014/main" xmlns="" id="{C671EB73-C1BB-4A06-B15A-47FD3325F0F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xmlns="" id="{9FBEFDD5-301B-46A1-B90F-AD89C9F3F07B}"/>
              </a:ext>
            </a:extLst>
          </p:cNvPr>
          <p:cNvSpPr>
            <a:spLocks noGrp="1"/>
          </p:cNvSpPr>
          <p:nvPr>
            <p:ph type="sldNum" sz="quarter" idx="12"/>
          </p:nvPr>
        </p:nvSpPr>
        <p:spPr/>
        <p:txBody>
          <a:bodyPr/>
          <a:lstStyle/>
          <a:p>
            <a:fld id="{C8320D1D-57BE-42C3-92FE-3D55CFF25F2E}" type="slidenum">
              <a:rPr lang="en-GB" smtClean="0"/>
              <a:t>‹#›</a:t>
            </a:fld>
            <a:endParaRPr lang="en-GB"/>
          </a:p>
        </p:txBody>
      </p:sp>
    </p:spTree>
    <p:extLst>
      <p:ext uri="{BB962C8B-B14F-4D97-AF65-F5344CB8AC3E}">
        <p14:creationId xmlns:p14="http://schemas.microsoft.com/office/powerpoint/2010/main" val="2278516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4758BE-6300-4FD1-AA89-45484BC1078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435F8DFB-E160-4E61-BFDE-40EF85465EA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xmlns="" id="{E161C859-6878-46C0-B508-F1C8450F7CF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xmlns="" id="{2E5250F8-D072-4904-8DE6-D9BA5ED1BA63}"/>
              </a:ext>
            </a:extLst>
          </p:cNvPr>
          <p:cNvSpPr>
            <a:spLocks noGrp="1"/>
          </p:cNvSpPr>
          <p:nvPr>
            <p:ph type="dt" sz="half" idx="10"/>
          </p:nvPr>
        </p:nvSpPr>
        <p:spPr/>
        <p:txBody>
          <a:bodyPr/>
          <a:lstStyle/>
          <a:p>
            <a:fld id="{AF9847D2-4BD5-440F-8BED-54C95BDC841E}" type="datetimeFigureOut">
              <a:rPr lang="en-GB" smtClean="0"/>
              <a:t>16/10/2018</a:t>
            </a:fld>
            <a:endParaRPr lang="en-GB"/>
          </a:p>
        </p:txBody>
      </p:sp>
      <p:sp>
        <p:nvSpPr>
          <p:cNvPr id="6" name="Footer Placeholder 5">
            <a:extLst>
              <a:ext uri="{FF2B5EF4-FFF2-40B4-BE49-F238E27FC236}">
                <a16:creationId xmlns:a16="http://schemas.microsoft.com/office/drawing/2014/main" xmlns="" id="{F37AE1DD-F83C-4325-8D19-F3FE99058BC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32447D15-9871-4C52-8553-1A38E2765051}"/>
              </a:ext>
            </a:extLst>
          </p:cNvPr>
          <p:cNvSpPr>
            <a:spLocks noGrp="1"/>
          </p:cNvSpPr>
          <p:nvPr>
            <p:ph type="sldNum" sz="quarter" idx="12"/>
          </p:nvPr>
        </p:nvSpPr>
        <p:spPr/>
        <p:txBody>
          <a:bodyPr/>
          <a:lstStyle/>
          <a:p>
            <a:fld id="{C8320D1D-57BE-42C3-92FE-3D55CFF25F2E}" type="slidenum">
              <a:rPr lang="en-GB" smtClean="0"/>
              <a:t>‹#›</a:t>
            </a:fld>
            <a:endParaRPr lang="en-GB"/>
          </a:p>
        </p:txBody>
      </p:sp>
    </p:spTree>
    <p:extLst>
      <p:ext uri="{BB962C8B-B14F-4D97-AF65-F5344CB8AC3E}">
        <p14:creationId xmlns:p14="http://schemas.microsoft.com/office/powerpoint/2010/main" val="3294187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E8F1F1-9527-47DB-B7F7-57D21CF9723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B37D6AF8-89DF-4AC8-929F-1610B4ED06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F1498076-0DF3-4FAE-B760-7ACE6147BDE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xmlns="" id="{AC51CC78-AE7D-4E39-B225-47A5742E7E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73845D78-9605-4911-A38E-3E6DB675FF3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xmlns="" id="{E48E983C-8518-417B-87A6-D87CBA0CF13F}"/>
              </a:ext>
            </a:extLst>
          </p:cNvPr>
          <p:cNvSpPr>
            <a:spLocks noGrp="1"/>
          </p:cNvSpPr>
          <p:nvPr>
            <p:ph type="dt" sz="half" idx="10"/>
          </p:nvPr>
        </p:nvSpPr>
        <p:spPr/>
        <p:txBody>
          <a:bodyPr/>
          <a:lstStyle/>
          <a:p>
            <a:fld id="{AF9847D2-4BD5-440F-8BED-54C95BDC841E}" type="datetimeFigureOut">
              <a:rPr lang="en-GB" smtClean="0"/>
              <a:t>16/10/2018</a:t>
            </a:fld>
            <a:endParaRPr lang="en-GB"/>
          </a:p>
        </p:txBody>
      </p:sp>
      <p:sp>
        <p:nvSpPr>
          <p:cNvPr id="8" name="Footer Placeholder 7">
            <a:extLst>
              <a:ext uri="{FF2B5EF4-FFF2-40B4-BE49-F238E27FC236}">
                <a16:creationId xmlns:a16="http://schemas.microsoft.com/office/drawing/2014/main" xmlns="" id="{D1F6E7A3-276D-41D0-9922-5814E79B9B3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xmlns="" id="{E92BCA43-89CA-4874-8036-178EEEB03775}"/>
              </a:ext>
            </a:extLst>
          </p:cNvPr>
          <p:cNvSpPr>
            <a:spLocks noGrp="1"/>
          </p:cNvSpPr>
          <p:nvPr>
            <p:ph type="sldNum" sz="quarter" idx="12"/>
          </p:nvPr>
        </p:nvSpPr>
        <p:spPr/>
        <p:txBody>
          <a:bodyPr/>
          <a:lstStyle/>
          <a:p>
            <a:fld id="{C8320D1D-57BE-42C3-92FE-3D55CFF25F2E}" type="slidenum">
              <a:rPr lang="en-GB" smtClean="0"/>
              <a:t>‹#›</a:t>
            </a:fld>
            <a:endParaRPr lang="en-GB"/>
          </a:p>
        </p:txBody>
      </p:sp>
    </p:spTree>
    <p:extLst>
      <p:ext uri="{BB962C8B-B14F-4D97-AF65-F5344CB8AC3E}">
        <p14:creationId xmlns:p14="http://schemas.microsoft.com/office/powerpoint/2010/main" val="2017593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57CAC8-BA4A-4AFA-BEAC-946F29DF6AB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xmlns="" id="{554D79BF-6FA1-4DB0-90A4-E5315AA796E2}"/>
              </a:ext>
            </a:extLst>
          </p:cNvPr>
          <p:cNvSpPr>
            <a:spLocks noGrp="1"/>
          </p:cNvSpPr>
          <p:nvPr>
            <p:ph type="dt" sz="half" idx="10"/>
          </p:nvPr>
        </p:nvSpPr>
        <p:spPr/>
        <p:txBody>
          <a:bodyPr/>
          <a:lstStyle/>
          <a:p>
            <a:fld id="{AF9847D2-4BD5-440F-8BED-54C95BDC841E}" type="datetimeFigureOut">
              <a:rPr lang="en-GB" smtClean="0"/>
              <a:t>16/10/2018</a:t>
            </a:fld>
            <a:endParaRPr lang="en-GB"/>
          </a:p>
        </p:txBody>
      </p:sp>
      <p:sp>
        <p:nvSpPr>
          <p:cNvPr id="4" name="Footer Placeholder 3">
            <a:extLst>
              <a:ext uri="{FF2B5EF4-FFF2-40B4-BE49-F238E27FC236}">
                <a16:creationId xmlns:a16="http://schemas.microsoft.com/office/drawing/2014/main" xmlns="" id="{7A20E854-CF13-4AAA-A4EB-E9BFA10E767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xmlns="" id="{DF9B48E7-7169-4C96-9F5B-175571D53898}"/>
              </a:ext>
            </a:extLst>
          </p:cNvPr>
          <p:cNvSpPr>
            <a:spLocks noGrp="1"/>
          </p:cNvSpPr>
          <p:nvPr>
            <p:ph type="sldNum" sz="quarter" idx="12"/>
          </p:nvPr>
        </p:nvSpPr>
        <p:spPr/>
        <p:txBody>
          <a:bodyPr/>
          <a:lstStyle/>
          <a:p>
            <a:fld id="{C8320D1D-57BE-42C3-92FE-3D55CFF25F2E}" type="slidenum">
              <a:rPr lang="en-GB" smtClean="0"/>
              <a:t>‹#›</a:t>
            </a:fld>
            <a:endParaRPr lang="en-GB"/>
          </a:p>
        </p:txBody>
      </p:sp>
    </p:spTree>
    <p:extLst>
      <p:ext uri="{BB962C8B-B14F-4D97-AF65-F5344CB8AC3E}">
        <p14:creationId xmlns:p14="http://schemas.microsoft.com/office/powerpoint/2010/main" val="3413703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4BC4A9B7-0C9A-4CE5-8652-25A43FA25526}"/>
              </a:ext>
            </a:extLst>
          </p:cNvPr>
          <p:cNvSpPr>
            <a:spLocks noGrp="1"/>
          </p:cNvSpPr>
          <p:nvPr>
            <p:ph type="dt" sz="half" idx="10"/>
          </p:nvPr>
        </p:nvSpPr>
        <p:spPr/>
        <p:txBody>
          <a:bodyPr/>
          <a:lstStyle/>
          <a:p>
            <a:fld id="{AF9847D2-4BD5-440F-8BED-54C95BDC841E}" type="datetimeFigureOut">
              <a:rPr lang="en-GB" smtClean="0"/>
              <a:t>16/10/2018</a:t>
            </a:fld>
            <a:endParaRPr lang="en-GB"/>
          </a:p>
        </p:txBody>
      </p:sp>
      <p:sp>
        <p:nvSpPr>
          <p:cNvPr id="3" name="Footer Placeholder 2">
            <a:extLst>
              <a:ext uri="{FF2B5EF4-FFF2-40B4-BE49-F238E27FC236}">
                <a16:creationId xmlns:a16="http://schemas.microsoft.com/office/drawing/2014/main" xmlns="" id="{5D595E1A-8BF4-444C-8A61-410F78DD54B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xmlns="" id="{EA6644D4-5E1E-4C90-95AE-FA3B4F8FCD92}"/>
              </a:ext>
            </a:extLst>
          </p:cNvPr>
          <p:cNvSpPr>
            <a:spLocks noGrp="1"/>
          </p:cNvSpPr>
          <p:nvPr>
            <p:ph type="sldNum" sz="quarter" idx="12"/>
          </p:nvPr>
        </p:nvSpPr>
        <p:spPr/>
        <p:txBody>
          <a:bodyPr/>
          <a:lstStyle/>
          <a:p>
            <a:fld id="{C8320D1D-57BE-42C3-92FE-3D55CFF25F2E}" type="slidenum">
              <a:rPr lang="en-GB" smtClean="0"/>
              <a:t>‹#›</a:t>
            </a:fld>
            <a:endParaRPr lang="en-GB"/>
          </a:p>
        </p:txBody>
      </p:sp>
    </p:spTree>
    <p:extLst>
      <p:ext uri="{BB962C8B-B14F-4D97-AF65-F5344CB8AC3E}">
        <p14:creationId xmlns:p14="http://schemas.microsoft.com/office/powerpoint/2010/main" val="3840057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216D05-DEDB-4935-BD4F-E4EAD5FA11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xmlns="" id="{BF3F28C6-EFA4-43C8-A511-C054C1E2B6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xmlns="" id="{8DF7B589-980B-4E67-B9BE-D405BF3BEF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8792B498-8877-472B-94B8-B8A17EB33CC0}"/>
              </a:ext>
            </a:extLst>
          </p:cNvPr>
          <p:cNvSpPr>
            <a:spLocks noGrp="1"/>
          </p:cNvSpPr>
          <p:nvPr>
            <p:ph type="dt" sz="half" idx="10"/>
          </p:nvPr>
        </p:nvSpPr>
        <p:spPr/>
        <p:txBody>
          <a:bodyPr/>
          <a:lstStyle/>
          <a:p>
            <a:fld id="{AF9847D2-4BD5-440F-8BED-54C95BDC841E}" type="datetimeFigureOut">
              <a:rPr lang="en-GB" smtClean="0"/>
              <a:t>16/10/2018</a:t>
            </a:fld>
            <a:endParaRPr lang="en-GB"/>
          </a:p>
        </p:txBody>
      </p:sp>
      <p:sp>
        <p:nvSpPr>
          <p:cNvPr id="6" name="Footer Placeholder 5">
            <a:extLst>
              <a:ext uri="{FF2B5EF4-FFF2-40B4-BE49-F238E27FC236}">
                <a16:creationId xmlns:a16="http://schemas.microsoft.com/office/drawing/2014/main" xmlns="" id="{94CB54C0-12B0-4198-BF11-FE1A2D95F4A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97B48DA6-7B6A-4BC9-9D4D-FCA82CE2DDE5}"/>
              </a:ext>
            </a:extLst>
          </p:cNvPr>
          <p:cNvSpPr>
            <a:spLocks noGrp="1"/>
          </p:cNvSpPr>
          <p:nvPr>
            <p:ph type="sldNum" sz="quarter" idx="12"/>
          </p:nvPr>
        </p:nvSpPr>
        <p:spPr/>
        <p:txBody>
          <a:bodyPr/>
          <a:lstStyle/>
          <a:p>
            <a:fld id="{C8320D1D-57BE-42C3-92FE-3D55CFF25F2E}" type="slidenum">
              <a:rPr lang="en-GB" smtClean="0"/>
              <a:t>‹#›</a:t>
            </a:fld>
            <a:endParaRPr lang="en-GB"/>
          </a:p>
        </p:txBody>
      </p:sp>
    </p:spTree>
    <p:extLst>
      <p:ext uri="{BB962C8B-B14F-4D97-AF65-F5344CB8AC3E}">
        <p14:creationId xmlns:p14="http://schemas.microsoft.com/office/powerpoint/2010/main" val="2441265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BB6189-4952-4352-A523-2CCC0B591E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xmlns="" id="{4F3276C0-8F96-4EDA-851F-629B432938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xmlns="" id="{D290D69A-64BF-4D20-9B2C-289D3BA389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96EB0505-718C-49B3-8446-F4AE648B24BD}"/>
              </a:ext>
            </a:extLst>
          </p:cNvPr>
          <p:cNvSpPr>
            <a:spLocks noGrp="1"/>
          </p:cNvSpPr>
          <p:nvPr>
            <p:ph type="dt" sz="half" idx="10"/>
          </p:nvPr>
        </p:nvSpPr>
        <p:spPr/>
        <p:txBody>
          <a:bodyPr/>
          <a:lstStyle/>
          <a:p>
            <a:fld id="{AF9847D2-4BD5-440F-8BED-54C95BDC841E}" type="datetimeFigureOut">
              <a:rPr lang="en-GB" smtClean="0"/>
              <a:t>16/10/2018</a:t>
            </a:fld>
            <a:endParaRPr lang="en-GB"/>
          </a:p>
        </p:txBody>
      </p:sp>
      <p:sp>
        <p:nvSpPr>
          <p:cNvPr id="6" name="Footer Placeholder 5">
            <a:extLst>
              <a:ext uri="{FF2B5EF4-FFF2-40B4-BE49-F238E27FC236}">
                <a16:creationId xmlns:a16="http://schemas.microsoft.com/office/drawing/2014/main" xmlns="" id="{B11FADD9-02DD-4AB2-9BFD-98BE5F3408F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xmlns="" id="{CC596AB9-5E5C-4005-8BC1-D1F40F70BAF2}"/>
              </a:ext>
            </a:extLst>
          </p:cNvPr>
          <p:cNvSpPr>
            <a:spLocks noGrp="1"/>
          </p:cNvSpPr>
          <p:nvPr>
            <p:ph type="sldNum" sz="quarter" idx="12"/>
          </p:nvPr>
        </p:nvSpPr>
        <p:spPr/>
        <p:txBody>
          <a:bodyPr/>
          <a:lstStyle/>
          <a:p>
            <a:fld id="{C8320D1D-57BE-42C3-92FE-3D55CFF25F2E}" type="slidenum">
              <a:rPr lang="en-GB" smtClean="0"/>
              <a:t>‹#›</a:t>
            </a:fld>
            <a:endParaRPr lang="en-GB"/>
          </a:p>
        </p:txBody>
      </p:sp>
    </p:spTree>
    <p:extLst>
      <p:ext uri="{BB962C8B-B14F-4D97-AF65-F5344CB8AC3E}">
        <p14:creationId xmlns:p14="http://schemas.microsoft.com/office/powerpoint/2010/main" val="114357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BB1078A4-358F-4C67-890E-4C9A6723F59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xmlns="" id="{55400852-B407-4EF2-97E1-5067ACF08A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xmlns="" id="{A75A3808-8EC9-4125-8DD4-F845D8D0D7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9847D2-4BD5-440F-8BED-54C95BDC841E}" type="datetimeFigureOut">
              <a:rPr lang="en-GB" smtClean="0"/>
              <a:t>16/10/2018</a:t>
            </a:fld>
            <a:endParaRPr lang="en-GB"/>
          </a:p>
        </p:txBody>
      </p:sp>
      <p:sp>
        <p:nvSpPr>
          <p:cNvPr id="5" name="Footer Placeholder 4">
            <a:extLst>
              <a:ext uri="{FF2B5EF4-FFF2-40B4-BE49-F238E27FC236}">
                <a16:creationId xmlns:a16="http://schemas.microsoft.com/office/drawing/2014/main" xmlns="" id="{3618261D-1EE9-4C0B-B317-26CB17373B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xmlns="" id="{0A0DE9EC-3DCF-4A9B-98D7-590F13636E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320D1D-57BE-42C3-92FE-3D55CFF25F2E}" type="slidenum">
              <a:rPr lang="en-GB" smtClean="0"/>
              <a:t>‹#›</a:t>
            </a:fld>
            <a:endParaRPr lang="en-GB"/>
          </a:p>
        </p:txBody>
      </p:sp>
    </p:spTree>
    <p:extLst>
      <p:ext uri="{BB962C8B-B14F-4D97-AF65-F5344CB8AC3E}">
        <p14:creationId xmlns:p14="http://schemas.microsoft.com/office/powerpoint/2010/main" val="32925849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gov.uk/government/collections/official-development-assistance-oda--2" TargetMode="External"/><Relationship Id="rId3" Type="http://schemas.openxmlformats.org/officeDocument/2006/relationships/hyperlink" Target="http://sueuaa.org/" TargetMode="External"/><Relationship Id="rId7" Type="http://schemas.openxmlformats.org/officeDocument/2006/relationships/hyperlink" Target="http://www.rcuk.ac.uk/funding/gcrf/"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www.britac.ac.uk/global-challenges-research-fund-resilient-cities-infrastructure" TargetMode="External"/><Relationship Id="rId5" Type="http://schemas.openxmlformats.org/officeDocument/2006/relationships/hyperlink" Target="https://www.britac.ac.uk/" TargetMode="External"/><Relationship Id="rId10" Type="http://schemas.openxmlformats.org/officeDocument/2006/relationships/image" Target="../media/image3.jpeg"/><Relationship Id="rId4" Type="http://schemas.openxmlformats.org/officeDocument/2006/relationships/hyperlink" Target="https://www.britac.ac.uk/sites/default/files/2017-09-05%20British%20Academy%20Cities%20and%20Infrastructure%20Programme%20-%20List%20of%20Awards_0.pdf" TargetMode="External"/><Relationship Id="rId9"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wma.net/en/30publications/10policies/b3/"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ahc.umn.edu/img/assets/26104/Research_Ethics.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ahc.umn.edu/img/assets/26104/Research_Ethics.pdf"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www.prisonexp.org/" TargetMode="External"/><Relationship Id="rId3" Type="http://schemas.openxmlformats.org/officeDocument/2006/relationships/hyperlink" Target="http://www.cdc.gov/tuskegee/timeline.htm" TargetMode="External"/><Relationship Id="rId7" Type="http://schemas.openxmlformats.org/officeDocument/2006/relationships/hyperlink" Target="https://www.youtube.com/watch?v=wdUu3u9Web4" TargetMode="External"/><Relationship Id="rId2" Type="http://schemas.openxmlformats.org/officeDocument/2006/relationships/hyperlink" Target="http://www.hsl.virginia.edu/historical/medical_history/bad_blood/report.cfm" TargetMode="External"/><Relationship Id="rId1" Type="http://schemas.openxmlformats.org/officeDocument/2006/relationships/slideLayout" Target="../slideLayouts/slideLayout2.xml"/><Relationship Id="rId6" Type="http://schemas.openxmlformats.org/officeDocument/2006/relationships/hyperlink" Target="https://www.youtube.com/watch?v=yr5cjyokVUs&amp;feature=youtu.be" TargetMode="External"/><Relationship Id="rId5" Type="http://schemas.openxmlformats.org/officeDocument/2006/relationships/hyperlink" Target="http://www.simplypsychology.org/milgram.html" TargetMode="External"/><Relationship Id="rId4" Type="http://schemas.openxmlformats.org/officeDocument/2006/relationships/hyperlink" Target="http://www.holah.karoo.net/milgramstudy.htm" TargetMode="External"/><Relationship Id="rId9" Type="http://schemas.openxmlformats.org/officeDocument/2006/relationships/hyperlink" Target="http://www.prisonexp.org/psychology/33"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data-archive.ac.uk/create-manage/consent-ethics/consent" TargetMode="External"/><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hyperlink" Target="http://www.esrc.ac.uk/funding/guidance-for-applicants/research-ethics/frequently-raised-questions/what-is-freely-given-informed-consent/"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hyperlink" Target="http://www.data-archive.ac.uk/create-manage/consent-ethics/legal?index=6"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data-archive.ac.uk/create-manage/consent-ethics/anonymisation"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eur.nl/en/about-eur/policy-and-finance/integrity-code/dilemma-game" TargetMode="External"/><Relationship Id="rId7" Type="http://schemas.openxmlformats.org/officeDocument/2006/relationships/hyperlink" Target="http://ori.hhs.gov/THELAB" TargetMode="External"/><Relationship Id="rId2" Type="http://schemas.openxmlformats.org/officeDocument/2006/relationships/hyperlink" Target="https://www.futurelearn.com/courses/academic-integrity" TargetMode="External"/><Relationship Id="rId1" Type="http://schemas.openxmlformats.org/officeDocument/2006/relationships/slideLayout" Target="../slideLayouts/slideLayout2.xml"/><Relationship Id="rId6" Type="http://schemas.openxmlformats.org/officeDocument/2006/relationships/hyperlink" Target="https://ori.hhs.gov/images/ddblock/Supervisor%20tips%20-%20FINAL.pdf" TargetMode="External"/><Relationship Id="rId5" Type="http://schemas.openxmlformats.org/officeDocument/2006/relationships/hyperlink" Target="http://ukrio.org/publications/checklist-for-researchers/" TargetMode="External"/><Relationship Id="rId4" Type="http://schemas.openxmlformats.org/officeDocument/2006/relationships/hyperlink" Target="http://byglearning.co.uk/mrcrsc-lms/course/category.php?id=1"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singaporestatement.org/" TargetMode="External"/><Relationship Id="rId2" Type="http://schemas.openxmlformats.org/officeDocument/2006/relationships/hyperlink" Target="https://www.universitiesuk.ac.uk/policy-and-analysis/reports/Documents/2012/the-concordat-to-support-research-integrity.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0AC6FDFF-6948-4933-8A7D-9EAC5A50184B}"/>
              </a:ext>
            </a:extLst>
          </p:cNvPr>
          <p:cNvSpPr>
            <a:spLocks noGrp="1"/>
          </p:cNvSpPr>
          <p:nvPr>
            <p:ph type="ctrTitle"/>
          </p:nvPr>
        </p:nvSpPr>
        <p:spPr>
          <a:xfrm>
            <a:off x="1524000" y="530633"/>
            <a:ext cx="9144000" cy="4105621"/>
          </a:xfrm>
        </p:spPr>
        <p:txBody>
          <a:bodyPr>
            <a:normAutofit fontScale="90000"/>
          </a:bodyPr>
          <a:lstStyle/>
          <a:p>
            <a:r>
              <a:rPr lang="en-GB" b="1" i="1" dirty="0">
                <a:solidFill>
                  <a:srgbClr val="FF0000"/>
                </a:solidFill>
              </a:rPr>
              <a:t>SUEUAA – Strengthening the Urban Engagement of Universities in Africa and Asia</a:t>
            </a:r>
            <a:br>
              <a:rPr lang="en-GB" b="1" i="1" dirty="0">
                <a:solidFill>
                  <a:srgbClr val="FF0000"/>
                </a:solidFill>
              </a:rPr>
            </a:br>
            <a:r>
              <a:rPr lang="en-GB" dirty="0"/>
              <a:t>Research Governance</a:t>
            </a:r>
            <a:br>
              <a:rPr lang="en-GB" dirty="0"/>
            </a:br>
            <a:endParaRPr lang="en-GB" dirty="0"/>
          </a:p>
        </p:txBody>
      </p:sp>
      <p:sp>
        <p:nvSpPr>
          <p:cNvPr id="5" name="Subtitle 4">
            <a:extLst>
              <a:ext uri="{FF2B5EF4-FFF2-40B4-BE49-F238E27FC236}">
                <a16:creationId xmlns:a16="http://schemas.microsoft.com/office/drawing/2014/main" xmlns="" id="{A18A63CC-79E8-46BF-8D0D-377273C4FC53}"/>
              </a:ext>
            </a:extLst>
          </p:cNvPr>
          <p:cNvSpPr>
            <a:spLocks noGrp="1"/>
          </p:cNvSpPr>
          <p:nvPr>
            <p:ph type="subTitle" idx="1"/>
          </p:nvPr>
        </p:nvSpPr>
        <p:spPr>
          <a:xfrm>
            <a:off x="1205948" y="3521567"/>
            <a:ext cx="9144000" cy="1221753"/>
          </a:xfrm>
        </p:spPr>
        <p:txBody>
          <a:bodyPr>
            <a:normAutofit fontScale="70000" lnSpcReduction="20000"/>
          </a:bodyPr>
          <a:lstStyle/>
          <a:p>
            <a:endParaRPr lang="en-GB" dirty="0"/>
          </a:p>
          <a:p>
            <a:r>
              <a:rPr lang="en-GB" dirty="0"/>
              <a:t>Dr Muir Houston</a:t>
            </a:r>
          </a:p>
          <a:p>
            <a:r>
              <a:rPr lang="en-GB" dirty="0"/>
              <a:t>29</a:t>
            </a:r>
            <a:r>
              <a:rPr lang="en-GB" baseline="30000" dirty="0"/>
              <a:t>th</a:t>
            </a:r>
            <a:r>
              <a:rPr lang="en-GB" dirty="0"/>
              <a:t> August 2018</a:t>
            </a:r>
          </a:p>
          <a:p>
            <a:r>
              <a:rPr lang="en-GB" dirty="0"/>
              <a:t>Manila, </a:t>
            </a:r>
          </a:p>
        </p:txBody>
      </p:sp>
      <p:pic>
        <p:nvPicPr>
          <p:cNvPr id="3" name="Picture 2">
            <a:extLst>
              <a:ext uri="{FF2B5EF4-FFF2-40B4-BE49-F238E27FC236}">
                <a16:creationId xmlns:a16="http://schemas.microsoft.com/office/drawing/2014/main" xmlns="" id="{016CBB37-6D46-42B3-881F-7713AECCF7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14126" y="4756844"/>
            <a:ext cx="6963747" cy="695422"/>
          </a:xfrm>
          <a:prstGeom prst="rect">
            <a:avLst/>
          </a:prstGeom>
        </p:spPr>
      </p:pic>
      <p:sp>
        <p:nvSpPr>
          <p:cNvPr id="6" name="TextBox 5">
            <a:extLst>
              <a:ext uri="{FF2B5EF4-FFF2-40B4-BE49-F238E27FC236}">
                <a16:creationId xmlns:a16="http://schemas.microsoft.com/office/drawing/2014/main" xmlns="" id="{4D8E26A8-96E1-4B68-A67B-08DD2180855B}"/>
              </a:ext>
            </a:extLst>
          </p:cNvPr>
          <p:cNvSpPr txBox="1"/>
          <p:nvPr/>
        </p:nvSpPr>
        <p:spPr>
          <a:xfrm>
            <a:off x="1524000" y="5657671"/>
            <a:ext cx="9475304" cy="1200329"/>
          </a:xfrm>
          <a:prstGeom prst="rect">
            <a:avLst/>
          </a:prstGeom>
          <a:noFill/>
        </p:spPr>
        <p:txBody>
          <a:bodyPr wrap="square" rtlCol="0">
            <a:spAutoFit/>
          </a:bodyPr>
          <a:lstStyle/>
          <a:p>
            <a:pPr algn="ctr"/>
            <a:r>
              <a:rPr lang="en-US" dirty="0"/>
              <a:t>The </a:t>
            </a:r>
            <a:r>
              <a:rPr lang="en-US" dirty="0">
                <a:hlinkClick r:id="rId3"/>
              </a:rPr>
              <a:t>SUEUAA</a:t>
            </a:r>
            <a:r>
              <a:rPr lang="en-US" dirty="0"/>
              <a:t> project (Reference </a:t>
            </a:r>
            <a:r>
              <a:rPr lang="en-US" dirty="0">
                <a:hlinkClick r:id="rId4"/>
              </a:rPr>
              <a:t>CI170271</a:t>
            </a:r>
            <a:r>
              <a:rPr lang="en-US" dirty="0"/>
              <a:t>) is funded by the </a:t>
            </a:r>
            <a:r>
              <a:rPr lang="en-US" dirty="0">
                <a:hlinkClick r:id="rId5"/>
              </a:rPr>
              <a:t>British Academy</a:t>
            </a:r>
            <a:r>
              <a:rPr lang="en-US" dirty="0"/>
              <a:t> under the </a:t>
            </a:r>
            <a:r>
              <a:rPr lang="en-US" dirty="0">
                <a:hlinkClick r:id="rId6"/>
              </a:rPr>
              <a:t>Cities and Infrastructure</a:t>
            </a:r>
            <a:r>
              <a:rPr lang="en-US" dirty="0"/>
              <a:t> </a:t>
            </a:r>
            <a:r>
              <a:rPr lang="en-US" dirty="0" err="1"/>
              <a:t>programme</a:t>
            </a:r>
            <a:r>
              <a:rPr lang="en-US" dirty="0"/>
              <a:t>,</a:t>
            </a:r>
            <a:br>
              <a:rPr lang="en-US" dirty="0"/>
            </a:br>
            <a:r>
              <a:rPr lang="en-US" dirty="0"/>
              <a:t>which is part of the </a:t>
            </a:r>
            <a:r>
              <a:rPr lang="en-US" dirty="0">
                <a:hlinkClick r:id="rId7"/>
              </a:rPr>
              <a:t>Global Challenges Research Fund</a:t>
            </a:r>
            <a:r>
              <a:rPr lang="en-US" dirty="0"/>
              <a:t>, itself part of the UK's </a:t>
            </a:r>
            <a:r>
              <a:rPr lang="en-US" dirty="0">
                <a:hlinkClick r:id="rId8"/>
              </a:rPr>
              <a:t>Official Development Assistance (ODA)</a:t>
            </a:r>
            <a:r>
              <a:rPr lang="en-US" dirty="0"/>
              <a:t> commitment.</a:t>
            </a:r>
            <a:endParaRPr lang="en-GB" dirty="0"/>
          </a:p>
        </p:txBody>
      </p:sp>
      <p:pic>
        <p:nvPicPr>
          <p:cNvPr id="1026" name="Picture 2" descr="Home">
            <a:extLst>
              <a:ext uri="{FF2B5EF4-FFF2-40B4-BE49-F238E27FC236}">
                <a16:creationId xmlns:a16="http://schemas.microsoft.com/office/drawing/2014/main" xmlns="" id="{C2114ABF-F303-4C8E-9FDC-9628BCA3045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4923" y="283601"/>
            <a:ext cx="2562225" cy="5524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GCRFfullcolour_0.jpg">
            <a:extLst>
              <a:ext uri="{FF2B5EF4-FFF2-40B4-BE49-F238E27FC236}">
                <a16:creationId xmlns:a16="http://schemas.microsoft.com/office/drawing/2014/main" xmlns="" id="{F27D8C2B-D683-423C-BCAE-F66EC97216E0}"/>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479777" y="283601"/>
            <a:ext cx="1257300" cy="723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96799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8B4390-A3E2-4DB9-8D4F-D4276B2BF7EF}"/>
              </a:ext>
            </a:extLst>
          </p:cNvPr>
          <p:cNvSpPr>
            <a:spLocks noGrp="1"/>
          </p:cNvSpPr>
          <p:nvPr>
            <p:ph type="title"/>
          </p:nvPr>
        </p:nvSpPr>
        <p:spPr/>
        <p:txBody>
          <a:bodyPr/>
          <a:lstStyle/>
          <a:p>
            <a:pPr algn="ctr"/>
            <a:r>
              <a:rPr lang="en-GB" dirty="0"/>
              <a:t>Research Ethics</a:t>
            </a:r>
          </a:p>
        </p:txBody>
      </p:sp>
      <p:sp>
        <p:nvSpPr>
          <p:cNvPr id="3" name="Content Placeholder 2">
            <a:extLst>
              <a:ext uri="{FF2B5EF4-FFF2-40B4-BE49-F238E27FC236}">
                <a16:creationId xmlns:a16="http://schemas.microsoft.com/office/drawing/2014/main" xmlns="" id="{7E9EA074-1353-4FD8-ACCE-0E15E55A395A}"/>
              </a:ext>
            </a:extLst>
          </p:cNvPr>
          <p:cNvSpPr>
            <a:spLocks noGrp="1"/>
          </p:cNvSpPr>
          <p:nvPr>
            <p:ph idx="1"/>
          </p:nvPr>
        </p:nvSpPr>
        <p:spPr/>
        <p:txBody>
          <a:bodyPr>
            <a:normAutofit fontScale="92500" lnSpcReduction="20000"/>
          </a:bodyPr>
          <a:lstStyle/>
          <a:p>
            <a:r>
              <a:rPr lang="en-GB" dirty="0"/>
              <a:t>Where do they come from?</a:t>
            </a:r>
          </a:p>
          <a:p>
            <a:pPr lvl="1"/>
            <a:r>
              <a:rPr lang="en-GB" dirty="0"/>
              <a:t>Historical – Aristotle  and Confucius – virtue ethics and living a good and moral life - </a:t>
            </a:r>
          </a:p>
          <a:p>
            <a:pPr lvl="1"/>
            <a:r>
              <a:rPr lang="en-GB" dirty="0"/>
              <a:t>International – Nuremberg Code  - Helsinki Declaration - </a:t>
            </a:r>
          </a:p>
          <a:p>
            <a:pPr lvl="1"/>
            <a:r>
              <a:rPr lang="en-GB" dirty="0"/>
              <a:t>National – Research Frameworks – Research Councils - </a:t>
            </a:r>
          </a:p>
          <a:p>
            <a:endParaRPr lang="en-GB" dirty="0"/>
          </a:p>
          <a:p>
            <a:r>
              <a:rPr lang="en-GB" dirty="0"/>
              <a:t>Why do we need them?</a:t>
            </a:r>
          </a:p>
          <a:p>
            <a:pPr lvl="1"/>
            <a:r>
              <a:rPr lang="en-GB" dirty="0"/>
              <a:t>Ethical Controversies</a:t>
            </a:r>
          </a:p>
          <a:p>
            <a:pPr lvl="1"/>
            <a:r>
              <a:rPr lang="en-GB" dirty="0"/>
              <a:t>Protect participants</a:t>
            </a:r>
          </a:p>
          <a:p>
            <a:endParaRPr lang="en-GB" dirty="0"/>
          </a:p>
          <a:p>
            <a:r>
              <a:rPr lang="en-GB" dirty="0"/>
              <a:t>What do they look like?</a:t>
            </a:r>
          </a:p>
          <a:p>
            <a:pPr lvl="1"/>
            <a:r>
              <a:rPr lang="en-GB" dirty="0"/>
              <a:t>Frameworks, guidelines and processes</a:t>
            </a:r>
          </a:p>
          <a:p>
            <a:pPr lvl="1"/>
            <a:r>
              <a:rPr lang="en-GB" dirty="0"/>
              <a:t>Independent Review</a:t>
            </a:r>
          </a:p>
        </p:txBody>
      </p:sp>
    </p:spTree>
    <p:extLst>
      <p:ext uri="{BB962C8B-B14F-4D97-AF65-F5344CB8AC3E}">
        <p14:creationId xmlns:p14="http://schemas.microsoft.com/office/powerpoint/2010/main" val="15684543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FDC0C3-ACFE-46FB-B7A7-9231AE174CE4}"/>
              </a:ext>
            </a:extLst>
          </p:cNvPr>
          <p:cNvSpPr>
            <a:spLocks noGrp="1"/>
          </p:cNvSpPr>
          <p:nvPr>
            <p:ph type="title"/>
          </p:nvPr>
        </p:nvSpPr>
        <p:spPr/>
        <p:txBody>
          <a:bodyPr/>
          <a:lstStyle/>
          <a:p>
            <a:r>
              <a:rPr lang="en-US" dirty="0">
                <a:hlinkClick r:id="rId2"/>
              </a:rPr>
              <a:t>The Helsinki Declaration </a:t>
            </a:r>
            <a:r>
              <a:rPr lang="en-US" dirty="0"/>
              <a:t>(1964/…./2013)</a:t>
            </a:r>
            <a:endParaRPr lang="en-GB" dirty="0"/>
          </a:p>
        </p:txBody>
      </p:sp>
      <p:sp>
        <p:nvSpPr>
          <p:cNvPr id="3" name="Content Placeholder 2">
            <a:extLst>
              <a:ext uri="{FF2B5EF4-FFF2-40B4-BE49-F238E27FC236}">
                <a16:creationId xmlns:a16="http://schemas.microsoft.com/office/drawing/2014/main" xmlns="" id="{3DDB9CB1-C144-4C32-8E26-A18C04FC0702}"/>
              </a:ext>
            </a:extLst>
          </p:cNvPr>
          <p:cNvSpPr>
            <a:spLocks noGrp="1"/>
          </p:cNvSpPr>
          <p:nvPr>
            <p:ph idx="1"/>
          </p:nvPr>
        </p:nvSpPr>
        <p:spPr>
          <a:xfrm>
            <a:off x="838200" y="2146851"/>
            <a:ext cx="10515600" cy="4346023"/>
          </a:xfrm>
        </p:spPr>
        <p:txBody>
          <a:bodyPr/>
          <a:lstStyle/>
          <a:p>
            <a:pPr marL="342900" lvl="0" indent="-342900" fontAlgn="base">
              <a:lnSpc>
                <a:spcPct val="100000"/>
              </a:lnSpc>
              <a:spcBef>
                <a:spcPct val="20000"/>
              </a:spcBef>
              <a:spcAft>
                <a:spcPct val="0"/>
              </a:spcAft>
              <a:buNone/>
            </a:pPr>
            <a:r>
              <a:rPr lang="en-US" sz="2000" b="1" kern="0" dirty="0">
                <a:solidFill>
                  <a:srgbClr val="4F5961"/>
                </a:solidFill>
                <a:latin typeface="Arial" panose="020B0604020202020204" pitchFamily="34" charset="0"/>
                <a:cs typeface="Arial" panose="020B0604020202020204" pitchFamily="34" charset="0"/>
              </a:rPr>
              <a:t>Principles include but are not limited to: </a:t>
            </a:r>
          </a:p>
          <a:p>
            <a:pPr marL="342900" lvl="0" indent="-342900" fontAlgn="base">
              <a:lnSpc>
                <a:spcPct val="100000"/>
              </a:lnSpc>
              <a:spcBef>
                <a:spcPct val="20000"/>
              </a:spcBef>
              <a:spcAft>
                <a:spcPct val="0"/>
              </a:spcAft>
              <a:buNone/>
            </a:pPr>
            <a:r>
              <a:rPr lang="en-GB" altLang="en-US" sz="2000" b="1" kern="0" dirty="0">
                <a:solidFill>
                  <a:srgbClr val="4F5961"/>
                </a:solidFill>
                <a:latin typeface="Arial" panose="020B0604020202020204" pitchFamily="34" charset="0"/>
                <a:cs typeface="Arial" panose="020B0604020202020204" pitchFamily="34" charset="0"/>
              </a:rPr>
              <a:t>The necessity of using an </a:t>
            </a:r>
            <a:r>
              <a:rPr lang="en-GB" altLang="en-US" sz="2000" b="1" kern="0" dirty="0">
                <a:solidFill>
                  <a:srgbClr val="FF0000"/>
                </a:solidFill>
                <a:latin typeface="Arial" panose="020B0604020202020204" pitchFamily="34" charset="0"/>
                <a:cs typeface="Arial" panose="020B0604020202020204" pitchFamily="34" charset="0"/>
              </a:rPr>
              <a:t>independent investigator to review</a:t>
            </a:r>
            <a:r>
              <a:rPr lang="en-GB" altLang="en-US" sz="2000" b="1" kern="0" dirty="0">
                <a:solidFill>
                  <a:srgbClr val="4F5961"/>
                </a:solidFill>
                <a:latin typeface="Arial" panose="020B0604020202020204" pitchFamily="34" charset="0"/>
                <a:cs typeface="Arial" panose="020B0604020202020204" pitchFamily="34" charset="0"/>
              </a:rPr>
              <a:t> potential research projects</a:t>
            </a:r>
          </a:p>
          <a:p>
            <a:pPr marL="0" lvl="0" indent="0" fontAlgn="base">
              <a:lnSpc>
                <a:spcPct val="102000"/>
              </a:lnSpc>
              <a:spcBef>
                <a:spcPct val="20000"/>
              </a:spcBef>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altLang="en-US" sz="2000" b="1" kern="0" dirty="0">
                <a:solidFill>
                  <a:srgbClr val="4F5961"/>
                </a:solidFill>
                <a:latin typeface="Arial" panose="020B0604020202020204" pitchFamily="34" charset="0"/>
                <a:cs typeface="Arial" panose="020B0604020202020204" pitchFamily="34" charset="0"/>
              </a:rPr>
              <a:t>The </a:t>
            </a:r>
            <a:r>
              <a:rPr lang="en-GB" altLang="en-US" sz="2000" b="1" kern="0" dirty="0">
                <a:solidFill>
                  <a:srgbClr val="002542"/>
                </a:solidFill>
                <a:latin typeface="Arial" panose="020B0604020202020204" pitchFamily="34" charset="0"/>
                <a:cs typeface="Arial" panose="020B0604020202020204" pitchFamily="34" charset="0"/>
              </a:rPr>
              <a:t>importance</a:t>
            </a:r>
            <a:r>
              <a:rPr lang="en-GB" altLang="en-US" sz="2000" b="1" kern="0" dirty="0">
                <a:solidFill>
                  <a:srgbClr val="FF0000"/>
                </a:solidFill>
                <a:latin typeface="Arial" panose="020B0604020202020204" pitchFamily="34" charset="0"/>
                <a:cs typeface="Arial" panose="020B0604020202020204" pitchFamily="34" charset="0"/>
              </a:rPr>
              <a:t> </a:t>
            </a:r>
            <a:r>
              <a:rPr lang="en-GB" altLang="en-US" sz="2000" b="1" kern="0" dirty="0">
                <a:solidFill>
                  <a:srgbClr val="002542"/>
                </a:solidFill>
                <a:latin typeface="Arial" panose="020B0604020202020204" pitchFamily="34" charset="0"/>
                <a:cs typeface="Arial" panose="020B0604020202020204" pitchFamily="34" charset="0"/>
              </a:rPr>
              <a:t>of</a:t>
            </a:r>
            <a:r>
              <a:rPr lang="en-GB" altLang="en-US" sz="2000" b="1" kern="0" dirty="0">
                <a:solidFill>
                  <a:srgbClr val="FF0000"/>
                </a:solidFill>
                <a:latin typeface="Arial" panose="020B0604020202020204" pitchFamily="34" charset="0"/>
                <a:cs typeface="Arial" panose="020B0604020202020204" pitchFamily="34" charset="0"/>
              </a:rPr>
              <a:t> preserving the accuracy of research results</a:t>
            </a:r>
          </a:p>
          <a:p>
            <a:pPr marL="0" lvl="0" indent="0" fontAlgn="base">
              <a:lnSpc>
                <a:spcPct val="102000"/>
              </a:lnSpc>
              <a:spcBef>
                <a:spcPct val="20000"/>
              </a:spcBef>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000" b="1" kern="0" dirty="0">
                <a:solidFill>
                  <a:srgbClr val="4F5961"/>
                </a:solidFill>
                <a:latin typeface="Arial" panose="020B0604020202020204" pitchFamily="34" charset="0"/>
                <a:cs typeface="Arial" panose="020B0604020202020204" pitchFamily="34" charset="0"/>
              </a:rPr>
              <a:t>Protect the </a:t>
            </a:r>
            <a:r>
              <a:rPr lang="en-GB" sz="2000" b="1" kern="0" dirty="0">
                <a:solidFill>
                  <a:srgbClr val="FF0000"/>
                </a:solidFill>
                <a:latin typeface="Arial" panose="020B0604020202020204" pitchFamily="34" charset="0"/>
                <a:cs typeface="Arial" panose="020B0604020202020204" pitchFamily="34" charset="0"/>
              </a:rPr>
              <a:t>privacy</a:t>
            </a:r>
            <a:r>
              <a:rPr lang="en-GB" sz="2000" b="1" kern="0" dirty="0">
                <a:solidFill>
                  <a:srgbClr val="4F5961"/>
                </a:solidFill>
                <a:latin typeface="Arial" panose="020B0604020202020204" pitchFamily="34" charset="0"/>
                <a:cs typeface="Arial" panose="020B0604020202020204" pitchFamily="34" charset="0"/>
              </a:rPr>
              <a:t> of research subjects and the </a:t>
            </a:r>
            <a:r>
              <a:rPr lang="en-GB" sz="2000" b="1" kern="0" dirty="0">
                <a:solidFill>
                  <a:srgbClr val="FF0000"/>
                </a:solidFill>
                <a:latin typeface="Arial" panose="020B0604020202020204" pitchFamily="34" charset="0"/>
                <a:cs typeface="Arial" panose="020B0604020202020204" pitchFamily="34" charset="0"/>
              </a:rPr>
              <a:t>confidentiality</a:t>
            </a:r>
            <a:r>
              <a:rPr lang="en-GB" sz="2000" b="1" kern="0" dirty="0">
                <a:solidFill>
                  <a:srgbClr val="4F5961"/>
                </a:solidFill>
                <a:latin typeface="Arial" panose="020B0604020202020204" pitchFamily="34" charset="0"/>
                <a:cs typeface="Arial" panose="020B0604020202020204" pitchFamily="34" charset="0"/>
              </a:rPr>
              <a:t> of their personal information.</a:t>
            </a:r>
            <a:endParaRPr lang="en-GB" altLang="en-US" sz="2000" b="1" kern="0" dirty="0">
              <a:solidFill>
                <a:srgbClr val="FF0000"/>
              </a:solidFill>
              <a:latin typeface="Arial" panose="020B0604020202020204" pitchFamily="34" charset="0"/>
              <a:cs typeface="Arial" panose="020B0604020202020204" pitchFamily="34" charset="0"/>
            </a:endParaRPr>
          </a:p>
          <a:p>
            <a:pPr marL="0" lvl="0" indent="0" fontAlgn="base">
              <a:lnSpc>
                <a:spcPct val="102000"/>
              </a:lnSpc>
              <a:spcBef>
                <a:spcPct val="20000"/>
              </a:spcBef>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altLang="en-US" sz="2000" b="1" kern="0" dirty="0">
                <a:solidFill>
                  <a:srgbClr val="4F5961"/>
                </a:solidFill>
                <a:latin typeface="Arial" panose="020B0604020202020204" pitchFamily="34" charset="0"/>
                <a:cs typeface="Arial" panose="020B0604020202020204" pitchFamily="34" charset="0"/>
              </a:rPr>
              <a:t>Suggestions on </a:t>
            </a:r>
            <a:r>
              <a:rPr lang="en-GB" altLang="en-US" sz="2000" b="1" kern="0" dirty="0">
                <a:solidFill>
                  <a:srgbClr val="FF0000"/>
                </a:solidFill>
                <a:latin typeface="Arial" panose="020B0604020202020204" pitchFamily="34" charset="0"/>
                <a:cs typeface="Arial" panose="020B0604020202020204" pitchFamily="34" charset="0"/>
              </a:rPr>
              <a:t>how to obtain informed consent from research participants</a:t>
            </a:r>
          </a:p>
          <a:p>
            <a:pPr marL="0" lvl="0" indent="0" fontAlgn="base">
              <a:lnSpc>
                <a:spcPct val="102000"/>
              </a:lnSpc>
              <a:spcBef>
                <a:spcPct val="20000"/>
              </a:spcBef>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2000" b="1" kern="0" dirty="0">
                <a:solidFill>
                  <a:srgbClr val="FF0000"/>
                </a:solidFill>
                <a:latin typeface="Arial" panose="020B0604020202020204" pitchFamily="34" charset="0"/>
                <a:cs typeface="Arial" panose="020B0604020202020204" pitchFamily="34" charset="0"/>
              </a:rPr>
              <a:t>All</a:t>
            </a:r>
            <a:r>
              <a:rPr lang="en-GB" sz="2000" b="1" kern="0" dirty="0">
                <a:solidFill>
                  <a:srgbClr val="4F5961"/>
                </a:solidFill>
                <a:latin typeface="Arial" panose="020B0604020202020204" pitchFamily="34" charset="0"/>
                <a:cs typeface="Arial" panose="020B0604020202020204" pitchFamily="34" charset="0"/>
              </a:rPr>
              <a:t> </a:t>
            </a:r>
            <a:r>
              <a:rPr lang="en-GB" sz="2000" b="1" kern="0" dirty="0">
                <a:solidFill>
                  <a:srgbClr val="FF0000"/>
                </a:solidFill>
                <a:latin typeface="Arial" panose="020B0604020202020204" pitchFamily="34" charset="0"/>
                <a:cs typeface="Arial" panose="020B0604020202020204" pitchFamily="34" charset="0"/>
              </a:rPr>
              <a:t>vulnerable</a:t>
            </a:r>
            <a:r>
              <a:rPr lang="en-GB" sz="2000" b="1" kern="0" dirty="0">
                <a:solidFill>
                  <a:srgbClr val="4F5961"/>
                </a:solidFill>
                <a:latin typeface="Arial" panose="020B0604020202020204" pitchFamily="34" charset="0"/>
                <a:cs typeface="Arial" panose="020B0604020202020204" pitchFamily="34" charset="0"/>
              </a:rPr>
              <a:t> </a:t>
            </a:r>
            <a:r>
              <a:rPr lang="en-GB" sz="2000" b="1" kern="0" dirty="0">
                <a:solidFill>
                  <a:srgbClr val="FF0000"/>
                </a:solidFill>
                <a:latin typeface="Arial" panose="020B0604020202020204" pitchFamily="34" charset="0"/>
                <a:cs typeface="Arial" panose="020B0604020202020204" pitchFamily="34" charset="0"/>
              </a:rPr>
              <a:t>groups</a:t>
            </a:r>
            <a:r>
              <a:rPr lang="en-GB" sz="2000" b="1" kern="0" dirty="0">
                <a:solidFill>
                  <a:srgbClr val="4F5961"/>
                </a:solidFill>
                <a:latin typeface="Arial" panose="020B0604020202020204" pitchFamily="34" charset="0"/>
                <a:cs typeface="Arial" panose="020B0604020202020204" pitchFamily="34" charset="0"/>
              </a:rPr>
              <a:t> and </a:t>
            </a:r>
            <a:r>
              <a:rPr lang="en-GB" sz="2000" b="1" kern="0" dirty="0">
                <a:solidFill>
                  <a:srgbClr val="FF0000"/>
                </a:solidFill>
                <a:latin typeface="Arial" panose="020B0604020202020204" pitchFamily="34" charset="0"/>
                <a:cs typeface="Arial" panose="020B0604020202020204" pitchFamily="34" charset="0"/>
              </a:rPr>
              <a:t>individuals</a:t>
            </a:r>
            <a:r>
              <a:rPr lang="en-GB" sz="2000" b="1" kern="0" dirty="0">
                <a:solidFill>
                  <a:srgbClr val="4F5961"/>
                </a:solidFill>
                <a:latin typeface="Arial" panose="020B0604020202020204" pitchFamily="34" charset="0"/>
                <a:cs typeface="Arial" panose="020B0604020202020204" pitchFamily="34" charset="0"/>
              </a:rPr>
              <a:t> should receive specifically considered protection</a:t>
            </a:r>
            <a:r>
              <a:rPr lang="en-GB" sz="2000" b="1" kern="0" dirty="0">
                <a:solidFill>
                  <a:srgbClr val="4F5961"/>
                </a:solidFill>
              </a:rPr>
              <a:t>.</a:t>
            </a:r>
          </a:p>
          <a:p>
            <a:pPr marL="0" lvl="0" indent="0" fontAlgn="base">
              <a:lnSpc>
                <a:spcPct val="102000"/>
              </a:lnSpc>
              <a:spcBef>
                <a:spcPct val="20000"/>
              </a:spcBef>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GB" sz="1600" b="1" kern="0" dirty="0">
                <a:solidFill>
                  <a:srgbClr val="4F5961"/>
                </a:solidFill>
                <a:latin typeface="Arial" panose="020B0604020202020204" pitchFamily="34" charset="0"/>
                <a:cs typeface="Arial" panose="020B0604020202020204" pitchFamily="34" charset="0"/>
              </a:rPr>
              <a:t>See also The Belmont Report (1979) and the CIOMS Code (1982)</a:t>
            </a:r>
            <a:endParaRPr lang="en-US" sz="1600" b="1" kern="0" dirty="0">
              <a:solidFill>
                <a:srgbClr val="4F5961"/>
              </a:solidFill>
              <a:latin typeface="Arial" panose="020B0604020202020204" pitchFamily="34" charset="0"/>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16187565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Grp="1" noChangeArrowheads="1"/>
          </p:cNvSpPr>
          <p:nvPr>
            <p:ph type="title"/>
          </p:nvPr>
        </p:nvSpPr>
        <p:spPr>
          <a:xfrm>
            <a:off x="1980484" y="273633"/>
            <a:ext cx="8228160" cy="1144921"/>
          </a:xfrm>
        </p:spPr>
        <p:txBody>
          <a:bodyPr vert="horz" lIns="91440" tIns="35191" rIns="91440" bIns="45720" rtlCol="0" anchor="ctr">
            <a:normAutofit/>
          </a:bodyPr>
          <a:lstStyle/>
          <a:p>
            <a:pPr>
              <a:tabLst>
                <a:tab pos="656446" algn="l"/>
                <a:tab pos="1312888" algn="l"/>
                <a:tab pos="1969337" algn="l"/>
                <a:tab pos="2625782" algn="l"/>
                <a:tab pos="3282226" algn="l"/>
                <a:tab pos="3938674" algn="l"/>
                <a:tab pos="4595118" algn="l"/>
                <a:tab pos="5251564" algn="l"/>
                <a:tab pos="5908009" algn="l"/>
                <a:tab pos="6564455" algn="l"/>
                <a:tab pos="7220901" algn="l"/>
                <a:tab pos="7877346" algn="l"/>
              </a:tabLst>
            </a:pPr>
            <a:r>
              <a:rPr lang="en-GB" altLang="en-US" b="1" dirty="0">
                <a:solidFill>
                  <a:srgbClr val="FF0000"/>
                </a:solidFill>
              </a:rPr>
              <a:t>Why are they important (1)</a:t>
            </a:r>
          </a:p>
        </p:txBody>
      </p:sp>
      <p:sp>
        <p:nvSpPr>
          <p:cNvPr id="5123" name="Rectangle 2"/>
          <p:cNvSpPr>
            <a:spLocks noGrp="1" noChangeArrowheads="1"/>
          </p:cNvSpPr>
          <p:nvPr>
            <p:ph type="body" idx="1"/>
          </p:nvPr>
        </p:nvSpPr>
        <p:spPr>
          <a:xfrm>
            <a:off x="1980480" y="1412777"/>
            <a:ext cx="8363992" cy="5151433"/>
          </a:xfrm>
        </p:spPr>
        <p:txBody>
          <a:bodyPr vert="horz" lIns="91440" tIns="0" rIns="91440" bIns="45720" rtlCol="0">
            <a:normAutofit/>
          </a:bodyPr>
          <a:lstStyle/>
          <a:p>
            <a:pPr marL="0" indent="0">
              <a:lnSpc>
                <a:spcPct val="102000"/>
              </a:lnSpc>
              <a:tabLst>
                <a:tab pos="656446" algn="l"/>
                <a:tab pos="1312888" algn="l"/>
                <a:tab pos="1969337" algn="l"/>
                <a:tab pos="2625782" algn="l"/>
                <a:tab pos="3282226" algn="l"/>
                <a:tab pos="3938674" algn="l"/>
                <a:tab pos="4595118" algn="l"/>
                <a:tab pos="5251564" algn="l"/>
                <a:tab pos="5908009" algn="l"/>
                <a:tab pos="6564455" algn="l"/>
                <a:tab pos="7220901" algn="l"/>
                <a:tab pos="7877346" algn="l"/>
              </a:tabLst>
            </a:pPr>
            <a:r>
              <a:rPr lang="en-GB" altLang="en-US" sz="2400" dirty="0">
                <a:latin typeface="Calibri" pitchFamily="34" charset="0"/>
                <a:cs typeface="Times New Roman" pitchFamily="18" charset="0"/>
              </a:rPr>
              <a:t>Knowing what constitutes ethical research is important for all people who conduct research projects or use and apply the results from research findings. </a:t>
            </a:r>
          </a:p>
          <a:p>
            <a:pPr marL="0" indent="0">
              <a:lnSpc>
                <a:spcPct val="102000"/>
              </a:lnSpc>
              <a:tabLst>
                <a:tab pos="656446" algn="l"/>
                <a:tab pos="1312888" algn="l"/>
                <a:tab pos="1969337" algn="l"/>
                <a:tab pos="2625782" algn="l"/>
                <a:tab pos="3282226" algn="l"/>
                <a:tab pos="3938674" algn="l"/>
                <a:tab pos="4595118" algn="l"/>
                <a:tab pos="5251564" algn="l"/>
                <a:tab pos="5908009" algn="l"/>
                <a:tab pos="6564455" algn="l"/>
                <a:tab pos="7220901" algn="l"/>
                <a:tab pos="7877346" algn="l"/>
              </a:tabLst>
            </a:pPr>
            <a:r>
              <a:rPr lang="en-GB" altLang="en-US" sz="2400" dirty="0">
                <a:solidFill>
                  <a:srgbClr val="FF0000"/>
                </a:solidFill>
                <a:latin typeface="Calibri" pitchFamily="34" charset="0"/>
                <a:cs typeface="Times New Roman" pitchFamily="18" charset="0"/>
              </a:rPr>
              <a:t>All researchers should be familiar with the basic ethical principles and have up-to-date knowledge about policies and procedures designed to ensure the safety of research subjects and to prevent sloppy or irresponsible research, because ignorance of policies designed to protect research subjects is not considered a viable excuse for ethically questionable projects. </a:t>
            </a:r>
          </a:p>
          <a:p>
            <a:pPr marL="0" indent="0">
              <a:lnSpc>
                <a:spcPct val="102000"/>
              </a:lnSpc>
              <a:tabLst>
                <a:tab pos="656446" algn="l"/>
                <a:tab pos="1312888" algn="l"/>
                <a:tab pos="1969337" algn="l"/>
                <a:tab pos="2625782" algn="l"/>
                <a:tab pos="3282226" algn="l"/>
                <a:tab pos="3938674" algn="l"/>
                <a:tab pos="4595118" algn="l"/>
                <a:tab pos="5251564" algn="l"/>
                <a:tab pos="5908009" algn="l"/>
                <a:tab pos="6564455" algn="l"/>
                <a:tab pos="7220901" algn="l"/>
                <a:tab pos="7877346" algn="l"/>
              </a:tabLst>
            </a:pPr>
            <a:r>
              <a:rPr lang="en-GB" altLang="en-US" sz="2400" b="1" dirty="0">
                <a:latin typeface="Calibri" pitchFamily="34" charset="0"/>
                <a:cs typeface="Times New Roman" pitchFamily="18" charset="0"/>
              </a:rPr>
              <a:t>Therefore, the duty lies with the researcher to seek out and fully understand the policies and theories designed to guarantee upstanding research practices. </a:t>
            </a:r>
            <a:r>
              <a:rPr lang="en-GB" altLang="en-US" sz="2400" b="1" dirty="0">
                <a:latin typeface="Calibri" pitchFamily="34" charset="0"/>
                <a:cs typeface="Times New Roman" pitchFamily="18" charset="0"/>
                <a:hlinkClick r:id="rId3"/>
              </a:rPr>
              <a:t>(2003)</a:t>
            </a:r>
            <a:endParaRPr lang="en-GB" altLang="en-US" sz="2400" b="1" dirty="0">
              <a:latin typeface="Calibri" pitchFamily="34" charset="0"/>
              <a:cs typeface="Times New Roman" pitchFamily="18" charset="0"/>
            </a:endParaRPr>
          </a:p>
        </p:txBody>
      </p:sp>
    </p:spTree>
    <p:extLst>
      <p:ext uri="{BB962C8B-B14F-4D97-AF65-F5344CB8AC3E}">
        <p14:creationId xmlns:p14="http://schemas.microsoft.com/office/powerpoint/2010/main" val="14520671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Grp="1" noChangeArrowheads="1"/>
          </p:cNvSpPr>
          <p:nvPr>
            <p:ph type="title"/>
          </p:nvPr>
        </p:nvSpPr>
        <p:spPr>
          <a:xfrm>
            <a:off x="1980484" y="273633"/>
            <a:ext cx="8228160" cy="1144921"/>
          </a:xfrm>
        </p:spPr>
        <p:txBody>
          <a:bodyPr vert="horz" lIns="91440" tIns="35191" rIns="91440" bIns="45720" rtlCol="0" anchor="ctr">
            <a:normAutofit/>
          </a:bodyPr>
          <a:lstStyle/>
          <a:p>
            <a:pPr>
              <a:tabLst>
                <a:tab pos="656446" algn="l"/>
                <a:tab pos="1312888" algn="l"/>
                <a:tab pos="1969337" algn="l"/>
                <a:tab pos="2625782" algn="l"/>
                <a:tab pos="3282226" algn="l"/>
                <a:tab pos="3938674" algn="l"/>
                <a:tab pos="4595118" algn="l"/>
                <a:tab pos="5251564" algn="l"/>
                <a:tab pos="5908009" algn="l"/>
                <a:tab pos="6564455" algn="l"/>
                <a:tab pos="7220901" algn="l"/>
                <a:tab pos="7877346" algn="l"/>
              </a:tabLst>
            </a:pPr>
            <a:r>
              <a:rPr lang="en-GB" altLang="en-US" b="1" dirty="0">
                <a:solidFill>
                  <a:srgbClr val="FF0000"/>
                </a:solidFill>
              </a:rPr>
              <a:t>Why are they important (2</a:t>
            </a:r>
            <a:r>
              <a:rPr lang="en-GB" altLang="en-US" dirty="0">
                <a:solidFill>
                  <a:srgbClr val="FF0000"/>
                </a:solidFill>
              </a:rPr>
              <a:t>)</a:t>
            </a:r>
          </a:p>
        </p:txBody>
      </p:sp>
      <p:sp>
        <p:nvSpPr>
          <p:cNvPr id="6147" name="Rectangle 2"/>
          <p:cNvSpPr>
            <a:spLocks noGrp="1" noChangeArrowheads="1"/>
          </p:cNvSpPr>
          <p:nvPr>
            <p:ph type="subTitle" idx="4294967295"/>
          </p:nvPr>
        </p:nvSpPr>
        <p:spPr>
          <a:xfrm>
            <a:off x="1991544" y="1484785"/>
            <a:ext cx="8045280" cy="4964201"/>
          </a:xfrm>
        </p:spPr>
        <p:txBody>
          <a:bodyPr vert="horz" lIns="91440" tIns="0" rIns="91440" bIns="45720" rtlCol="0" anchor="ctr">
            <a:normAutofit/>
          </a:bodyPr>
          <a:lstStyle/>
          <a:p>
            <a:pPr marL="0" indent="0">
              <a:lnSpc>
                <a:spcPct val="102000"/>
              </a:lnSpc>
              <a:spcAft>
                <a:spcPct val="0"/>
              </a:spcAft>
              <a:tabLst>
                <a:tab pos="656446" algn="l"/>
                <a:tab pos="1312888" algn="l"/>
                <a:tab pos="1969337" algn="l"/>
                <a:tab pos="2625782" algn="l"/>
                <a:tab pos="3282226" algn="l"/>
                <a:tab pos="3938674" algn="l"/>
                <a:tab pos="4595118" algn="l"/>
                <a:tab pos="5251564" algn="l"/>
                <a:tab pos="5908009" algn="l"/>
                <a:tab pos="6564455" algn="l"/>
                <a:tab pos="7220901" algn="l"/>
                <a:tab pos="7877346" algn="l"/>
              </a:tabLst>
            </a:pPr>
            <a:r>
              <a:rPr lang="en-GB" altLang="en-US" dirty="0">
                <a:latin typeface="Calibri" pitchFamily="34" charset="0"/>
                <a:cs typeface="Times New Roman" pitchFamily="18" charset="0"/>
              </a:rPr>
              <a:t>Research is a public trust that must be </a:t>
            </a:r>
            <a:r>
              <a:rPr lang="en-GB" altLang="en-US" dirty="0">
                <a:solidFill>
                  <a:srgbClr val="FF0000"/>
                </a:solidFill>
                <a:latin typeface="Calibri" pitchFamily="34" charset="0"/>
                <a:cs typeface="Times New Roman" pitchFamily="18" charset="0"/>
              </a:rPr>
              <a:t>ethically conducted, trustworthy, and socially responsible</a:t>
            </a:r>
            <a:r>
              <a:rPr lang="en-GB" altLang="en-US" dirty="0">
                <a:latin typeface="Calibri" pitchFamily="34" charset="0"/>
                <a:cs typeface="Times New Roman" pitchFamily="18" charset="0"/>
              </a:rPr>
              <a:t> if the results are to be valuable. All parts of a research project – from the project design to submission of the results for peer review – have to be upstanding in order to be considered ethical. </a:t>
            </a:r>
            <a:r>
              <a:rPr lang="en-GB" altLang="en-US" dirty="0">
                <a:solidFill>
                  <a:srgbClr val="FF0000"/>
                </a:solidFill>
                <a:latin typeface="Calibri" pitchFamily="34" charset="0"/>
                <a:cs typeface="Times New Roman" pitchFamily="18" charset="0"/>
              </a:rPr>
              <a:t>When even one part of a research project is questionable or conducted unethically, the integrity of the entire project is called into question.</a:t>
            </a:r>
          </a:p>
          <a:p>
            <a:pPr marL="0" indent="0">
              <a:lnSpc>
                <a:spcPct val="102000"/>
              </a:lnSpc>
              <a:spcAft>
                <a:spcPct val="0"/>
              </a:spcAft>
              <a:tabLst>
                <a:tab pos="656446" algn="l"/>
                <a:tab pos="1312888" algn="l"/>
                <a:tab pos="1969337" algn="l"/>
                <a:tab pos="2625782" algn="l"/>
                <a:tab pos="3282226" algn="l"/>
                <a:tab pos="3938674" algn="l"/>
                <a:tab pos="4595118" algn="l"/>
                <a:tab pos="5251564" algn="l"/>
                <a:tab pos="5908009" algn="l"/>
                <a:tab pos="6564455" algn="l"/>
                <a:tab pos="7220901" algn="l"/>
                <a:tab pos="7877346" algn="l"/>
              </a:tabLst>
            </a:pPr>
            <a:r>
              <a:rPr lang="en-GB" altLang="en-US" dirty="0">
                <a:latin typeface="Calibri" pitchFamily="34" charset="0"/>
                <a:cs typeface="Times New Roman" pitchFamily="18" charset="0"/>
              </a:rPr>
              <a:t>(</a:t>
            </a:r>
            <a:r>
              <a:rPr lang="en-GB" altLang="en-US" dirty="0">
                <a:latin typeface="Calibri" pitchFamily="34" charset="0"/>
                <a:cs typeface="Times New Roman" pitchFamily="18" charset="0"/>
                <a:hlinkClick r:id="rId3"/>
              </a:rPr>
              <a:t>University of Minnesota, 2003</a:t>
            </a:r>
            <a:r>
              <a:rPr lang="en-GB" altLang="en-US" dirty="0">
                <a:latin typeface="Calibri" pitchFamily="34" charset="0"/>
                <a:cs typeface="Times New Roman" pitchFamily="18" charset="0"/>
              </a:rPr>
              <a:t>)</a:t>
            </a:r>
          </a:p>
        </p:txBody>
      </p:sp>
    </p:spTree>
    <p:extLst>
      <p:ext uri="{BB962C8B-B14F-4D97-AF65-F5344CB8AC3E}">
        <p14:creationId xmlns:p14="http://schemas.microsoft.com/office/powerpoint/2010/main" val="13054889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xmlns="" id="{55F0A02F-B4CA-4911-B77B-C05F23CB139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33670" y="821635"/>
            <a:ext cx="10540537" cy="5685181"/>
          </a:xfrm>
        </p:spPr>
      </p:pic>
    </p:spTree>
    <p:extLst>
      <p:ext uri="{BB962C8B-B14F-4D97-AF65-F5344CB8AC3E}">
        <p14:creationId xmlns:p14="http://schemas.microsoft.com/office/powerpoint/2010/main" val="28986308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752FC8C-AA07-4762-8FA8-57B563F72C82}"/>
              </a:ext>
            </a:extLst>
          </p:cNvPr>
          <p:cNvSpPr>
            <a:spLocks noGrp="1"/>
          </p:cNvSpPr>
          <p:nvPr>
            <p:ph idx="1"/>
          </p:nvPr>
        </p:nvSpPr>
        <p:spPr>
          <a:xfrm>
            <a:off x="838200" y="636105"/>
            <a:ext cx="10515600" cy="5022574"/>
          </a:xfrm>
        </p:spPr>
        <p:txBody>
          <a:bodyPr/>
          <a:lstStyle/>
          <a:p>
            <a:r>
              <a:rPr lang="en-GB" dirty="0">
                <a:latin typeface="Arial" panose="020B0604020202020204" pitchFamily="34" charset="0"/>
                <a:cs typeface="Arial" panose="020B0604020202020204" pitchFamily="34" charset="0"/>
              </a:rPr>
              <a:t>In order to maintain a climate of trust in the </a:t>
            </a:r>
            <a:r>
              <a:rPr lang="en-GB" b="1" dirty="0">
                <a:latin typeface="Arial" panose="020B0604020202020204" pitchFamily="34" charset="0"/>
                <a:cs typeface="Arial" panose="020B0604020202020204" pitchFamily="34" charset="0"/>
              </a:rPr>
              <a:t>practice and outcomes of social research</a:t>
            </a:r>
            <a:r>
              <a:rPr lang="en-GB" dirty="0">
                <a:latin typeface="Arial" panose="020B0604020202020204" pitchFamily="34" charset="0"/>
                <a:cs typeface="Arial" panose="020B0604020202020204" pitchFamily="34" charset="0"/>
              </a:rPr>
              <a:t>, it is inevitable that systems of </a:t>
            </a:r>
            <a:r>
              <a:rPr lang="en-GB" b="1" dirty="0">
                <a:latin typeface="Arial" panose="020B0604020202020204" pitchFamily="34" charset="0"/>
                <a:cs typeface="Arial" panose="020B0604020202020204" pitchFamily="34" charset="0"/>
              </a:rPr>
              <a:t>ethical assurance </a:t>
            </a:r>
            <a:r>
              <a:rPr lang="en-GB" dirty="0">
                <a:latin typeface="Arial" panose="020B0604020202020204" pitchFamily="34" charset="0"/>
                <a:cs typeface="Arial" panose="020B0604020202020204" pitchFamily="34" charset="0"/>
              </a:rPr>
              <a:t>will be </a:t>
            </a:r>
            <a:r>
              <a:rPr lang="en-GB" b="1" dirty="0">
                <a:latin typeface="Arial" panose="020B0604020202020204" pitchFamily="34" charset="0"/>
                <a:cs typeface="Arial" panose="020B0604020202020204" pitchFamily="34" charset="0"/>
              </a:rPr>
              <a:t>established</a:t>
            </a:r>
            <a:r>
              <a:rPr lang="en-GB" dirty="0">
                <a:latin typeface="Arial" panose="020B0604020202020204" pitchFamily="34" charset="0"/>
                <a:cs typeface="Arial" panose="020B0604020202020204" pitchFamily="34" charset="0"/>
              </a:rPr>
              <a:t> and will need to be </a:t>
            </a:r>
            <a:r>
              <a:rPr lang="en-GB" b="1" dirty="0">
                <a:latin typeface="Arial" panose="020B0604020202020204" pitchFamily="34" charset="0"/>
                <a:cs typeface="Arial" panose="020B0604020202020204" pitchFamily="34" charset="0"/>
              </a:rPr>
              <a:t>maintained</a:t>
            </a:r>
            <a:r>
              <a:rPr lang="en-GB" dirty="0">
                <a:latin typeface="Arial" panose="020B0604020202020204" pitchFamily="34" charset="0"/>
                <a:cs typeface="Arial" panose="020B0604020202020204" pitchFamily="34" charset="0"/>
              </a:rPr>
              <a:t> by all those engaged in work of this nature. The </a:t>
            </a:r>
            <a:r>
              <a:rPr lang="en-GB" b="1" dirty="0">
                <a:latin typeface="Arial" panose="020B0604020202020204" pitchFamily="34" charset="0"/>
                <a:cs typeface="Arial" panose="020B0604020202020204" pitchFamily="34" charset="0"/>
              </a:rPr>
              <a:t>trust</a:t>
            </a:r>
            <a:r>
              <a:rPr lang="en-GB" dirty="0">
                <a:latin typeface="Arial" panose="020B0604020202020204" pitchFamily="34" charset="0"/>
                <a:cs typeface="Arial" panose="020B0604020202020204" pitchFamily="34" charset="0"/>
              </a:rPr>
              <a:t> of the </a:t>
            </a:r>
            <a:r>
              <a:rPr lang="en-GB" b="1" dirty="0">
                <a:latin typeface="Arial" panose="020B0604020202020204" pitchFamily="34" charset="0"/>
                <a:cs typeface="Arial" panose="020B0604020202020204" pitchFamily="34" charset="0"/>
              </a:rPr>
              <a:t>public</a:t>
            </a:r>
            <a:r>
              <a:rPr lang="en-GB" dirty="0">
                <a:latin typeface="Arial" panose="020B0604020202020204" pitchFamily="34" charset="0"/>
                <a:cs typeface="Arial" panose="020B0604020202020204" pitchFamily="34" charset="0"/>
              </a:rPr>
              <a:t>, </a:t>
            </a:r>
            <a:r>
              <a:rPr lang="en-GB" b="1" dirty="0">
                <a:latin typeface="Arial" panose="020B0604020202020204" pitchFamily="34" charset="0"/>
                <a:cs typeface="Arial" panose="020B0604020202020204" pitchFamily="34" charset="0"/>
              </a:rPr>
              <a:t>professional colleagues</a:t>
            </a:r>
            <a:r>
              <a:rPr lang="en-GB" dirty="0">
                <a:latin typeface="Arial" panose="020B0604020202020204" pitchFamily="34" charset="0"/>
                <a:cs typeface="Arial" panose="020B0604020202020204" pitchFamily="34" charset="0"/>
              </a:rPr>
              <a:t>, those who commission and fund research and </a:t>
            </a:r>
            <a:r>
              <a:rPr lang="en-GB" b="1" dirty="0">
                <a:latin typeface="Arial" panose="020B0604020202020204" pitchFamily="34" charset="0"/>
                <a:cs typeface="Arial" panose="020B0604020202020204" pitchFamily="34" charset="0"/>
              </a:rPr>
              <a:t>those being studied</a:t>
            </a:r>
            <a:r>
              <a:rPr lang="en-GB" dirty="0">
                <a:latin typeface="Arial" panose="020B0604020202020204" pitchFamily="34" charset="0"/>
                <a:cs typeface="Arial" panose="020B0604020202020204" pitchFamily="34" charset="0"/>
              </a:rPr>
              <a:t> requires an e</a:t>
            </a:r>
            <a:r>
              <a:rPr lang="en-GB" b="1" dirty="0">
                <a:latin typeface="Arial" panose="020B0604020202020204" pitchFamily="34" charset="0"/>
                <a:cs typeface="Arial" panose="020B0604020202020204" pitchFamily="34" charset="0"/>
              </a:rPr>
              <a:t>ffective system of ethical review</a:t>
            </a:r>
            <a:r>
              <a:rPr lang="en-GB" dirty="0">
                <a:latin typeface="Arial" panose="020B0604020202020204" pitchFamily="34" charset="0"/>
                <a:cs typeface="Arial" panose="020B0604020202020204" pitchFamily="34" charset="0"/>
              </a:rPr>
              <a:t>, clear lines of responsibility and a </a:t>
            </a:r>
            <a:r>
              <a:rPr lang="en-GB" b="1" dirty="0">
                <a:latin typeface="Arial" panose="020B0604020202020204" pitchFamily="34" charset="0"/>
                <a:cs typeface="Arial" panose="020B0604020202020204" pitchFamily="34" charset="0"/>
              </a:rPr>
              <a:t>manageable degree of independent overview</a:t>
            </a:r>
            <a:r>
              <a:rPr lang="en-GB" dirty="0">
                <a:latin typeface="Arial" panose="020B0604020202020204" pitchFamily="34" charset="0"/>
                <a:cs typeface="Arial" panose="020B0604020202020204" pitchFamily="34" charset="0"/>
              </a:rPr>
              <a:t>.  (</a:t>
            </a:r>
            <a:r>
              <a:rPr lang="en-GB" dirty="0" err="1">
                <a:latin typeface="Arial" panose="020B0604020202020204" pitchFamily="34" charset="0"/>
                <a:cs typeface="Arial" panose="020B0604020202020204" pitchFamily="34" charset="0"/>
              </a:rPr>
              <a:t>Iphofen</a:t>
            </a:r>
            <a:r>
              <a:rPr lang="en-GB" dirty="0">
                <a:latin typeface="Arial" panose="020B0604020202020204" pitchFamily="34" charset="0"/>
                <a:cs typeface="Arial" panose="020B0604020202020204" pitchFamily="34" charset="0"/>
              </a:rPr>
              <a:t>, 2011: p.5)</a:t>
            </a:r>
          </a:p>
          <a:p>
            <a:pPr marL="0" indent="0">
              <a:buNone/>
            </a:pPr>
            <a:endParaRPr lang="en-GB" sz="1600" dirty="0">
              <a:latin typeface="Arial" panose="020B0604020202020204" pitchFamily="34" charset="0"/>
              <a:cs typeface="Arial" panose="020B0604020202020204" pitchFamily="34" charset="0"/>
            </a:endParaRPr>
          </a:p>
          <a:p>
            <a:r>
              <a:rPr lang="en-GB" sz="2000" dirty="0">
                <a:solidFill>
                  <a:schemeClr val="bg1">
                    <a:lumMod val="10000"/>
                  </a:schemeClr>
                </a:solidFill>
              </a:rPr>
              <a:t>	</a:t>
            </a:r>
            <a:r>
              <a:rPr lang="en-GB" sz="2000" dirty="0" err="1">
                <a:solidFill>
                  <a:schemeClr val="bg1">
                    <a:lumMod val="10000"/>
                  </a:schemeClr>
                </a:solidFill>
              </a:rPr>
              <a:t>Iphofen</a:t>
            </a:r>
            <a:r>
              <a:rPr lang="en-GB" sz="2000" dirty="0">
                <a:solidFill>
                  <a:schemeClr val="bg1">
                    <a:lumMod val="10000"/>
                  </a:schemeClr>
                </a:solidFill>
              </a:rPr>
              <a:t>, R. (2011) </a:t>
            </a:r>
            <a:r>
              <a:rPr lang="en-GB" sz="2000" i="1" dirty="0">
                <a:solidFill>
                  <a:schemeClr val="bg1">
                    <a:lumMod val="10000"/>
                  </a:schemeClr>
                </a:solidFill>
              </a:rPr>
              <a:t>Ethical Decision Making in Social Research: A Practical Guide</a:t>
            </a:r>
            <a:r>
              <a:rPr lang="en-GB" sz="2000" dirty="0">
                <a:solidFill>
                  <a:schemeClr val="bg1">
                    <a:lumMod val="10000"/>
                  </a:schemeClr>
                </a:solidFill>
              </a:rPr>
              <a:t>, New York: Palgrave MacMillan</a:t>
            </a:r>
          </a:p>
        </p:txBody>
      </p:sp>
    </p:spTree>
    <p:extLst>
      <p:ext uri="{BB962C8B-B14F-4D97-AF65-F5344CB8AC3E}">
        <p14:creationId xmlns:p14="http://schemas.microsoft.com/office/powerpoint/2010/main" val="25829194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FB386E-9A9E-45FB-B511-54C3C10C7743}"/>
              </a:ext>
            </a:extLst>
          </p:cNvPr>
          <p:cNvSpPr>
            <a:spLocks noGrp="1"/>
          </p:cNvSpPr>
          <p:nvPr>
            <p:ph type="title"/>
          </p:nvPr>
        </p:nvSpPr>
        <p:spPr/>
        <p:txBody>
          <a:bodyPr/>
          <a:lstStyle/>
          <a:p>
            <a:r>
              <a:rPr lang="en-GB" dirty="0"/>
              <a:t>Some controversies</a:t>
            </a:r>
          </a:p>
        </p:txBody>
      </p:sp>
      <p:sp>
        <p:nvSpPr>
          <p:cNvPr id="3" name="Content Placeholder 2">
            <a:extLst>
              <a:ext uri="{FF2B5EF4-FFF2-40B4-BE49-F238E27FC236}">
                <a16:creationId xmlns:a16="http://schemas.microsoft.com/office/drawing/2014/main" xmlns="" id="{71550FD5-5BE1-4216-AE86-3B625D140ECE}"/>
              </a:ext>
            </a:extLst>
          </p:cNvPr>
          <p:cNvSpPr>
            <a:spLocks noGrp="1"/>
          </p:cNvSpPr>
          <p:nvPr>
            <p:ph idx="1"/>
          </p:nvPr>
        </p:nvSpPr>
        <p:spPr/>
        <p:txBody>
          <a:bodyPr>
            <a:normAutofit/>
          </a:bodyPr>
          <a:lstStyle/>
          <a:p>
            <a:pPr>
              <a:lnSpc>
                <a:spcPct val="100000"/>
              </a:lnSpc>
              <a:buFont typeface="Arial" charset="0"/>
              <a:buChar char="•"/>
            </a:pPr>
            <a:r>
              <a:rPr lang="en-GB" altLang="en-US" sz="2400" b="1" u="sng" dirty="0">
                <a:latin typeface="Arial" panose="020B0604020202020204" pitchFamily="34" charset="0"/>
                <a:cs typeface="Arial" panose="020B0604020202020204" pitchFamily="34" charset="0"/>
                <a:hlinkClick r:id="rId2"/>
              </a:rPr>
              <a:t>Tuskegee Syphilis Study (1932-1972)</a:t>
            </a:r>
            <a:endParaRPr lang="en-GB" altLang="en-US" sz="2400" b="1" u="sng" dirty="0">
              <a:latin typeface="Arial" panose="020B0604020202020204" pitchFamily="34" charset="0"/>
              <a:cs typeface="Arial" panose="020B0604020202020204" pitchFamily="34" charset="0"/>
            </a:endParaRPr>
          </a:p>
          <a:p>
            <a:pPr lvl="1"/>
            <a:r>
              <a:rPr lang="en-US" altLang="en-US" sz="1400" dirty="0">
                <a:latin typeface="Arial" panose="020B0604020202020204" pitchFamily="34" charset="0"/>
                <a:cs typeface="Arial" panose="020B0604020202020204" pitchFamily="34" charset="0"/>
              </a:rPr>
              <a:t>For forty years, from 1932 to 1972, 399 African-American males were denied treatment for syphilis and deceived by officials of the United States Public Health Service.   (</a:t>
            </a:r>
            <a:r>
              <a:rPr lang="en-US" altLang="en-US" sz="1400" dirty="0">
                <a:latin typeface="Arial" panose="020B0604020202020204" pitchFamily="34" charset="0"/>
                <a:cs typeface="Arial" panose="020B0604020202020204" pitchFamily="34" charset="0"/>
                <a:hlinkClick r:id="rId3"/>
              </a:rPr>
              <a:t>http://www.cdc.gov/tuskegee/timeline.htm</a:t>
            </a:r>
            <a:r>
              <a:rPr lang="en-US" altLang="en-US" dirty="0"/>
              <a:t>)</a:t>
            </a:r>
          </a:p>
          <a:p>
            <a:endParaRPr lang="en-US" altLang="en-US" dirty="0"/>
          </a:p>
          <a:p>
            <a:pPr>
              <a:lnSpc>
                <a:spcPct val="100000"/>
              </a:lnSpc>
              <a:buFont typeface="Arial" charset="0"/>
              <a:buChar char="•"/>
            </a:pPr>
            <a:r>
              <a:rPr lang="en-GB" altLang="en-US" sz="2400" b="1" u="sng" dirty="0">
                <a:latin typeface="Arial" panose="020B0604020202020204" pitchFamily="34" charset="0"/>
                <a:cs typeface="Arial" panose="020B0604020202020204" pitchFamily="34" charset="0"/>
                <a:hlinkClick r:id="rId4"/>
              </a:rPr>
              <a:t>Milgram’s Study of Obedience (1961)</a:t>
            </a:r>
            <a:endParaRPr lang="en-GB" altLang="en-US" sz="2400" b="1" u="sng" dirty="0">
              <a:latin typeface="Arial" panose="020B0604020202020204" pitchFamily="34" charset="0"/>
              <a:cs typeface="Arial" panose="020B0604020202020204" pitchFamily="34" charset="0"/>
            </a:endParaRPr>
          </a:p>
          <a:p>
            <a:pPr lvl="1"/>
            <a:r>
              <a:rPr lang="en-GB" altLang="en-US" sz="1400" u="sng" dirty="0">
                <a:solidFill>
                  <a:srgbClr val="CCCCFF"/>
                </a:solidFill>
                <a:latin typeface="Arial" panose="020B0604020202020204" pitchFamily="34" charset="0"/>
                <a:cs typeface="Arial" panose="020B0604020202020204" pitchFamily="34" charset="0"/>
              </a:rPr>
              <a:t> </a:t>
            </a:r>
            <a:r>
              <a:rPr lang="en-US" altLang="en-US" sz="1400" dirty="0">
                <a:latin typeface="Arial" panose="020B0604020202020204" pitchFamily="34" charset="0"/>
                <a:cs typeface="Arial" panose="020B0604020202020204" pitchFamily="34" charset="0"/>
              </a:rPr>
              <a:t>The aim of the experiment was to investigate what level of obedience would be shown when participants were told by an authority figure to administer electric shocks to another person. (</a:t>
            </a:r>
            <a:r>
              <a:rPr lang="en-US" altLang="en-US" sz="1400" dirty="0">
                <a:latin typeface="Arial" panose="020B0604020202020204" pitchFamily="34" charset="0"/>
                <a:cs typeface="Arial" panose="020B0604020202020204" pitchFamily="34" charset="0"/>
                <a:hlinkClick r:id="rId5"/>
              </a:rPr>
              <a:t>http://www.simplypsychology.org/milgram.html</a:t>
            </a:r>
            <a:r>
              <a:rPr lang="en-US" altLang="en-US" sz="1400" dirty="0">
                <a:latin typeface="Arial" panose="020B0604020202020204" pitchFamily="34" charset="0"/>
                <a:cs typeface="Arial" panose="020B0604020202020204" pitchFamily="34" charset="0"/>
              </a:rPr>
              <a:t>)</a:t>
            </a:r>
          </a:p>
          <a:p>
            <a:pPr lvl="1"/>
            <a:r>
              <a:rPr lang="en-US" altLang="en-US" sz="1400" dirty="0">
                <a:latin typeface="Arial" panose="020B0604020202020204" pitchFamily="34" charset="0"/>
                <a:cs typeface="Arial" panose="020B0604020202020204" pitchFamily="34" charset="0"/>
                <a:hlinkClick r:id="rId6"/>
              </a:rPr>
              <a:t>https://www.youtube.com/watch?v=yr5cjyokVUs&amp;feature=youtu.be</a:t>
            </a:r>
            <a:r>
              <a:rPr lang="en-US" altLang="en-US" sz="1400" dirty="0">
                <a:latin typeface="Arial" panose="020B0604020202020204" pitchFamily="34" charset="0"/>
                <a:cs typeface="Arial" panose="020B0604020202020204" pitchFamily="34" charset="0"/>
              </a:rPr>
              <a:t>   </a:t>
            </a:r>
            <a:r>
              <a:rPr lang="en-US" altLang="en-US" sz="1400" dirty="0">
                <a:latin typeface="Arial" panose="020B0604020202020204" pitchFamily="34" charset="0"/>
                <a:cs typeface="Arial" panose="020B0604020202020204" pitchFamily="34" charset="0"/>
                <a:hlinkClick r:id="rId7"/>
              </a:rPr>
              <a:t>https://www.youtube.com/watch?v=wdUu3u9Web4</a:t>
            </a:r>
            <a:r>
              <a:rPr lang="en-US" altLang="en-US" sz="1400" dirty="0">
                <a:latin typeface="Arial" panose="020B0604020202020204" pitchFamily="34" charset="0"/>
                <a:cs typeface="Arial" panose="020B0604020202020204" pitchFamily="34" charset="0"/>
              </a:rPr>
              <a:t> </a:t>
            </a:r>
          </a:p>
          <a:p>
            <a:pPr marL="457200" lvl="1" indent="0">
              <a:buNone/>
            </a:pPr>
            <a:endParaRPr lang="en-US" altLang="en-US" dirty="0"/>
          </a:p>
          <a:p>
            <a:pPr>
              <a:lnSpc>
                <a:spcPct val="100000"/>
              </a:lnSpc>
              <a:buFont typeface="Arial" charset="0"/>
              <a:buChar char="•"/>
            </a:pPr>
            <a:r>
              <a:rPr lang="en-GB" altLang="en-US" sz="2400" b="1" u="sng" dirty="0">
                <a:latin typeface="Arial" panose="020B0604020202020204" pitchFamily="34" charset="0"/>
                <a:cs typeface="Arial" panose="020B0604020202020204" pitchFamily="34" charset="0"/>
                <a:hlinkClick r:id="rId8"/>
              </a:rPr>
              <a:t>Stanford Prison Experiment (1971)</a:t>
            </a:r>
            <a:endParaRPr lang="en-GB" altLang="en-US" sz="2400" b="1" u="sng" dirty="0">
              <a:latin typeface="Arial" panose="020B0604020202020204" pitchFamily="34" charset="0"/>
              <a:cs typeface="Arial" panose="020B0604020202020204" pitchFamily="34" charset="0"/>
            </a:endParaRPr>
          </a:p>
          <a:p>
            <a:pPr lvl="1"/>
            <a:r>
              <a:rPr lang="en-GB" altLang="en-US" sz="1400" dirty="0">
                <a:latin typeface="Arial" panose="020B0604020202020204" pitchFamily="34" charset="0"/>
                <a:cs typeface="Arial" panose="020B0604020202020204" pitchFamily="34" charset="0"/>
              </a:rPr>
              <a:t> </a:t>
            </a:r>
            <a:r>
              <a:rPr lang="en-US" altLang="en-US" sz="1400" dirty="0">
                <a:latin typeface="Arial" panose="020B0604020202020204" pitchFamily="34" charset="0"/>
                <a:cs typeface="Arial" panose="020B0604020202020204" pitchFamily="34" charset="0"/>
              </a:rPr>
              <a:t>What happens when you put good people in an evil place? Does humanity win over evil, or does evil triumph? In only a few days, guards became </a:t>
            </a:r>
            <a:r>
              <a:rPr lang="en-US" altLang="en-US" sz="1400" dirty="0">
                <a:solidFill>
                  <a:srgbClr val="FF0000"/>
                </a:solidFill>
                <a:latin typeface="Arial" panose="020B0604020202020204" pitchFamily="34" charset="0"/>
                <a:cs typeface="Arial" panose="020B0604020202020204" pitchFamily="34" charset="0"/>
                <a:hlinkClick r:id="rId9"/>
              </a:rPr>
              <a:t>sadistic</a:t>
            </a:r>
            <a:r>
              <a:rPr lang="en-US" altLang="en-US" sz="1400" dirty="0">
                <a:latin typeface="Arial" panose="020B0604020202020204" pitchFamily="34" charset="0"/>
                <a:cs typeface="Arial" panose="020B0604020202020204" pitchFamily="34" charset="0"/>
              </a:rPr>
              <a:t> and prisoners became depressed and showed signs of extreme stress. (</a:t>
            </a:r>
            <a:r>
              <a:rPr lang="en-US" altLang="en-US" sz="1400" dirty="0">
                <a:latin typeface="Arial" panose="020B0604020202020204" pitchFamily="34" charset="0"/>
                <a:cs typeface="Arial" panose="020B0604020202020204" pitchFamily="34" charset="0"/>
                <a:hlinkClick r:id="rId8"/>
              </a:rPr>
              <a:t>http://www.prisonexp.org/</a:t>
            </a:r>
            <a:r>
              <a:rPr lang="en-US" altLang="en-US" sz="1400" dirty="0">
                <a:latin typeface="Arial" panose="020B0604020202020204" pitchFamily="34" charset="0"/>
                <a:cs typeface="Arial" panose="020B0604020202020204" pitchFamily="34" charset="0"/>
              </a:rPr>
              <a:t>)</a:t>
            </a:r>
          </a:p>
          <a:p>
            <a:pPr marL="0" indent="0">
              <a:buNone/>
            </a:pPr>
            <a:endParaRPr lang="en-GB" dirty="0"/>
          </a:p>
        </p:txBody>
      </p:sp>
    </p:spTree>
    <p:extLst>
      <p:ext uri="{BB962C8B-B14F-4D97-AF65-F5344CB8AC3E}">
        <p14:creationId xmlns:p14="http://schemas.microsoft.com/office/powerpoint/2010/main" val="18752487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Grp="1" noChangeArrowheads="1"/>
          </p:cNvSpPr>
          <p:nvPr>
            <p:ph type="title"/>
          </p:nvPr>
        </p:nvSpPr>
        <p:spPr>
          <a:xfrm>
            <a:off x="1980484" y="273633"/>
            <a:ext cx="8228160" cy="1144921"/>
          </a:xfrm>
        </p:spPr>
        <p:txBody>
          <a:bodyPr vert="horz" lIns="91440" tIns="35191" rIns="91440" bIns="45720" rtlCol="0" anchor="ctr">
            <a:normAutofit/>
          </a:bodyPr>
          <a:lstStyle/>
          <a:p>
            <a:pPr algn="ctr">
              <a:tabLst>
                <a:tab pos="656446" algn="l"/>
                <a:tab pos="1312888" algn="l"/>
                <a:tab pos="1969337" algn="l"/>
                <a:tab pos="2625782" algn="l"/>
                <a:tab pos="3282226" algn="l"/>
                <a:tab pos="3938674" algn="l"/>
                <a:tab pos="4595118" algn="l"/>
                <a:tab pos="5251564" algn="l"/>
                <a:tab pos="5908009" algn="l"/>
                <a:tab pos="6564455" algn="l"/>
                <a:tab pos="7220901" algn="l"/>
                <a:tab pos="7877346" algn="l"/>
              </a:tabLst>
            </a:pPr>
            <a:r>
              <a:rPr lang="en-GB" altLang="en-US" b="1" dirty="0">
                <a:solidFill>
                  <a:srgbClr val="FF0000"/>
                </a:solidFill>
              </a:rPr>
              <a:t>Issues</a:t>
            </a:r>
          </a:p>
        </p:txBody>
      </p:sp>
      <p:sp>
        <p:nvSpPr>
          <p:cNvPr id="12291" name="Rectangle 2"/>
          <p:cNvSpPr>
            <a:spLocks noGrp="1" noChangeArrowheads="1"/>
          </p:cNvSpPr>
          <p:nvPr>
            <p:ph type="subTitle" idx="4294967295"/>
          </p:nvPr>
        </p:nvSpPr>
        <p:spPr>
          <a:xfrm>
            <a:off x="1980480" y="1604331"/>
            <a:ext cx="8045280" cy="3977698"/>
          </a:xfrm>
        </p:spPr>
        <p:txBody>
          <a:bodyPr anchor="ctr">
            <a:normAutofit/>
          </a:bodyPr>
          <a:lstStyle/>
          <a:p>
            <a:pPr marL="0" indent="0" algn="ctr">
              <a:spcAft>
                <a:spcPct val="0"/>
              </a:spcAft>
              <a:buNone/>
              <a:tabLst>
                <a:tab pos="656446" algn="l"/>
                <a:tab pos="1312888" algn="l"/>
                <a:tab pos="1969337" algn="l"/>
                <a:tab pos="2625782" algn="l"/>
                <a:tab pos="3282226" algn="l"/>
                <a:tab pos="3938674" algn="l"/>
                <a:tab pos="4595118" algn="l"/>
                <a:tab pos="5251564" algn="l"/>
                <a:tab pos="5908009" algn="l"/>
                <a:tab pos="6564455" algn="l"/>
                <a:tab pos="7220901" algn="l"/>
                <a:tab pos="7877346" algn="l"/>
              </a:tabLst>
            </a:pPr>
            <a:r>
              <a:rPr lang="en-GB" altLang="en-US" dirty="0"/>
              <a:t>Responsibilities to research participants </a:t>
            </a:r>
          </a:p>
          <a:p>
            <a:pPr marL="0" indent="0" algn="ctr">
              <a:spcAft>
                <a:spcPct val="0"/>
              </a:spcAft>
              <a:tabLst>
                <a:tab pos="656446" algn="l"/>
                <a:tab pos="1312888" algn="l"/>
                <a:tab pos="1969337" algn="l"/>
                <a:tab pos="2625782" algn="l"/>
                <a:tab pos="3282226" algn="l"/>
                <a:tab pos="3938674" algn="l"/>
                <a:tab pos="4595118" algn="l"/>
                <a:tab pos="5251564" algn="l"/>
                <a:tab pos="5908009" algn="l"/>
                <a:tab pos="6564455" algn="l"/>
                <a:tab pos="7220901" algn="l"/>
                <a:tab pos="7877346" algn="l"/>
              </a:tabLst>
            </a:pPr>
            <a:endParaRPr lang="en-GB" altLang="en-US" dirty="0"/>
          </a:p>
          <a:p>
            <a:pPr marL="0" indent="0" algn="ctr">
              <a:spcAft>
                <a:spcPct val="0"/>
              </a:spcAft>
              <a:buNone/>
              <a:tabLst>
                <a:tab pos="656446" algn="l"/>
                <a:tab pos="1312888" algn="l"/>
                <a:tab pos="1969337" algn="l"/>
                <a:tab pos="2625782" algn="l"/>
                <a:tab pos="3282226" algn="l"/>
                <a:tab pos="3938674" algn="l"/>
                <a:tab pos="4595118" algn="l"/>
                <a:tab pos="5251564" algn="l"/>
                <a:tab pos="5908009" algn="l"/>
                <a:tab pos="6564455" algn="l"/>
                <a:tab pos="7220901" algn="l"/>
                <a:tab pos="7877346" algn="l"/>
              </a:tabLst>
            </a:pPr>
            <a:r>
              <a:rPr lang="en-GB" altLang="en-US" dirty="0"/>
              <a:t>Anonymity and Confidentiality</a:t>
            </a:r>
          </a:p>
          <a:p>
            <a:pPr marL="0" indent="0" algn="ctr">
              <a:spcAft>
                <a:spcPct val="0"/>
              </a:spcAft>
              <a:tabLst>
                <a:tab pos="656446" algn="l"/>
                <a:tab pos="1312888" algn="l"/>
                <a:tab pos="1969337" algn="l"/>
                <a:tab pos="2625782" algn="l"/>
                <a:tab pos="3282226" algn="l"/>
                <a:tab pos="3938674" algn="l"/>
                <a:tab pos="4595118" algn="l"/>
                <a:tab pos="5251564" algn="l"/>
                <a:tab pos="5908009" algn="l"/>
                <a:tab pos="6564455" algn="l"/>
                <a:tab pos="7220901" algn="l"/>
                <a:tab pos="7877346" algn="l"/>
              </a:tabLst>
            </a:pPr>
            <a:endParaRPr lang="en-GB" altLang="en-US" dirty="0"/>
          </a:p>
          <a:p>
            <a:pPr marL="0" indent="0" algn="ctr">
              <a:spcAft>
                <a:spcPct val="0"/>
              </a:spcAft>
              <a:buNone/>
              <a:tabLst>
                <a:tab pos="656446" algn="l"/>
                <a:tab pos="1312888" algn="l"/>
                <a:tab pos="1969337" algn="l"/>
                <a:tab pos="2625782" algn="l"/>
                <a:tab pos="3282226" algn="l"/>
                <a:tab pos="3938674" algn="l"/>
                <a:tab pos="4595118" algn="l"/>
                <a:tab pos="5251564" algn="l"/>
                <a:tab pos="5908009" algn="l"/>
                <a:tab pos="6564455" algn="l"/>
                <a:tab pos="7220901" algn="l"/>
                <a:tab pos="7877346" algn="l"/>
              </a:tabLst>
            </a:pPr>
            <a:r>
              <a:rPr lang="en-GB" altLang="en-US" dirty="0"/>
              <a:t>Informed Consent</a:t>
            </a:r>
          </a:p>
          <a:p>
            <a:pPr marL="0" indent="0" algn="ctr">
              <a:spcAft>
                <a:spcPct val="0"/>
              </a:spcAft>
              <a:tabLst>
                <a:tab pos="656446" algn="l"/>
                <a:tab pos="1312888" algn="l"/>
                <a:tab pos="1969337" algn="l"/>
                <a:tab pos="2625782" algn="l"/>
                <a:tab pos="3282226" algn="l"/>
                <a:tab pos="3938674" algn="l"/>
                <a:tab pos="4595118" algn="l"/>
                <a:tab pos="5251564" algn="l"/>
                <a:tab pos="5908009" algn="l"/>
                <a:tab pos="6564455" algn="l"/>
                <a:tab pos="7220901" algn="l"/>
                <a:tab pos="7877346" algn="l"/>
              </a:tabLst>
            </a:pPr>
            <a:endParaRPr lang="en-GB" altLang="en-US" dirty="0"/>
          </a:p>
          <a:p>
            <a:pPr marL="0" indent="0" algn="ctr">
              <a:spcAft>
                <a:spcPct val="0"/>
              </a:spcAft>
              <a:buNone/>
              <a:tabLst>
                <a:tab pos="656446" algn="l"/>
                <a:tab pos="1312888" algn="l"/>
                <a:tab pos="1969337" algn="l"/>
                <a:tab pos="2625782" algn="l"/>
                <a:tab pos="3282226" algn="l"/>
                <a:tab pos="3938674" algn="l"/>
                <a:tab pos="4595118" algn="l"/>
                <a:tab pos="5251564" algn="l"/>
                <a:tab pos="5908009" algn="l"/>
                <a:tab pos="6564455" algn="l"/>
                <a:tab pos="7220901" algn="l"/>
                <a:tab pos="7877346" algn="l"/>
              </a:tabLst>
            </a:pPr>
            <a:r>
              <a:rPr lang="en-GB" altLang="en-US" dirty="0"/>
              <a:t>Vulnerable People/groups</a:t>
            </a:r>
          </a:p>
        </p:txBody>
      </p:sp>
    </p:spTree>
    <p:extLst>
      <p:ext uri="{BB962C8B-B14F-4D97-AF65-F5344CB8AC3E}">
        <p14:creationId xmlns:p14="http://schemas.microsoft.com/office/powerpoint/2010/main" val="13744470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a:xfrm>
            <a:off x="1980484" y="404664"/>
            <a:ext cx="8228160" cy="648072"/>
          </a:xfrm>
        </p:spPr>
        <p:txBody>
          <a:bodyPr vert="horz" lIns="91440" tIns="25595" rIns="91440" bIns="45720" rtlCol="0" anchor="ctr">
            <a:normAutofit/>
          </a:bodyPr>
          <a:lstStyle/>
          <a:p>
            <a:pPr algn="ctr">
              <a:tabLst>
                <a:tab pos="656446" algn="l"/>
                <a:tab pos="1312888" algn="l"/>
                <a:tab pos="1969337" algn="l"/>
                <a:tab pos="2625782" algn="l"/>
                <a:tab pos="3282226" algn="l"/>
                <a:tab pos="3938674" algn="l"/>
                <a:tab pos="4595118" algn="l"/>
                <a:tab pos="5251564" algn="l"/>
                <a:tab pos="5908009" algn="l"/>
                <a:tab pos="6564455" algn="l"/>
                <a:tab pos="7220901" algn="l"/>
                <a:tab pos="7877346" algn="l"/>
              </a:tabLst>
            </a:pPr>
            <a:r>
              <a:rPr lang="en-GB" altLang="en-US" sz="2900" b="1" dirty="0">
                <a:solidFill>
                  <a:srgbClr val="FF0000"/>
                </a:solidFill>
              </a:rPr>
              <a:t>Responsibilities to research participants </a:t>
            </a:r>
          </a:p>
        </p:txBody>
      </p:sp>
      <p:sp>
        <p:nvSpPr>
          <p:cNvPr id="14339" name="Rectangle 2"/>
          <p:cNvSpPr>
            <a:spLocks noGrp="1" noChangeArrowheads="1"/>
          </p:cNvSpPr>
          <p:nvPr>
            <p:ph type="subTitle" idx="4294967295"/>
          </p:nvPr>
        </p:nvSpPr>
        <p:spPr>
          <a:xfrm>
            <a:off x="1991544" y="764705"/>
            <a:ext cx="8436000" cy="5655489"/>
          </a:xfrm>
        </p:spPr>
        <p:txBody>
          <a:bodyPr vert="horz" lIns="91440" tIns="17596" rIns="91440" bIns="45720" rtlCol="0" anchor="ctr">
            <a:noAutofit/>
          </a:bodyPr>
          <a:lstStyle/>
          <a:p>
            <a:pPr marL="0" indent="0">
              <a:spcAft>
                <a:spcPct val="0"/>
              </a:spcAft>
              <a:buNone/>
              <a:tabLst>
                <a:tab pos="405960" algn="l"/>
                <a:tab pos="656446" algn="l"/>
                <a:tab pos="1312888" algn="l"/>
                <a:tab pos="1969337" algn="l"/>
                <a:tab pos="2625782" algn="l"/>
                <a:tab pos="3282226" algn="l"/>
                <a:tab pos="3938674" algn="l"/>
                <a:tab pos="4595118" algn="l"/>
                <a:tab pos="5251564" algn="l"/>
                <a:tab pos="5908009" algn="l"/>
                <a:tab pos="6564455" algn="l"/>
                <a:tab pos="7220901" algn="l"/>
                <a:tab pos="7877346" algn="l"/>
              </a:tabLst>
            </a:pPr>
            <a:r>
              <a:rPr lang="en-GB" altLang="en-US" sz="2400" dirty="0">
                <a:solidFill>
                  <a:srgbClr val="FF0000"/>
                </a:solidFill>
              </a:rPr>
              <a:t>Minimise disturbance to both those participating in the research and to their relationships with their environment and those gatekeepers who may control access to participants -since these relationships will continue long after the researcher has left;</a:t>
            </a:r>
            <a:r>
              <a:rPr lang="en-GB" altLang="en-US" sz="2400" dirty="0"/>
              <a:t> </a:t>
            </a:r>
          </a:p>
          <a:p>
            <a:pPr marL="0" indent="0">
              <a:spcAft>
                <a:spcPct val="0"/>
              </a:spcAft>
              <a:buNone/>
              <a:tabLst>
                <a:tab pos="405960" algn="l"/>
                <a:tab pos="656446" algn="l"/>
                <a:tab pos="1312888" algn="l"/>
                <a:tab pos="1969337" algn="l"/>
                <a:tab pos="2625782" algn="l"/>
                <a:tab pos="3282226" algn="l"/>
                <a:tab pos="3938674" algn="l"/>
                <a:tab pos="4595118" algn="l"/>
                <a:tab pos="5251564" algn="l"/>
                <a:tab pos="5908009" algn="l"/>
                <a:tab pos="6564455" algn="l"/>
                <a:tab pos="7220901" algn="l"/>
                <a:tab pos="7877346" algn="l"/>
              </a:tabLst>
            </a:pPr>
            <a:r>
              <a:rPr lang="en-GB" altLang="en-US" sz="2400" dirty="0"/>
              <a:t>Take special care where research participants are particularly vulnerable by virtue of age, social status and powerlessness;</a:t>
            </a:r>
          </a:p>
          <a:p>
            <a:pPr marL="0" indent="0">
              <a:spcAft>
                <a:spcPct val="0"/>
              </a:spcAft>
              <a:buNone/>
              <a:tabLst>
                <a:tab pos="405960" algn="l"/>
                <a:tab pos="656446" algn="l"/>
                <a:tab pos="1312888" algn="l"/>
                <a:tab pos="1969337" algn="l"/>
                <a:tab pos="2625782" algn="l"/>
                <a:tab pos="3282226" algn="l"/>
                <a:tab pos="3938674" algn="l"/>
                <a:tab pos="4595118" algn="l"/>
                <a:tab pos="5251564" algn="l"/>
                <a:tab pos="5908009" algn="l"/>
                <a:tab pos="6564455" algn="l"/>
                <a:tab pos="7220901" algn="l"/>
                <a:tab pos="7877346" algn="l"/>
              </a:tabLst>
            </a:pPr>
            <a:r>
              <a:rPr lang="en-GB" altLang="en-US" sz="2400" dirty="0">
                <a:solidFill>
                  <a:srgbClr val="FF0000"/>
                </a:solidFill>
              </a:rPr>
              <a:t>Take care to avoid falsification or misrepresentation of evidence, data, findings or conclusions; </a:t>
            </a:r>
          </a:p>
          <a:p>
            <a:pPr marL="0" indent="0">
              <a:spcAft>
                <a:spcPct val="0"/>
              </a:spcAft>
              <a:buNone/>
              <a:tabLst>
                <a:tab pos="405960" algn="l"/>
                <a:tab pos="656446" algn="l"/>
                <a:tab pos="1312888" algn="l"/>
                <a:tab pos="1969337" algn="l"/>
                <a:tab pos="2625782" algn="l"/>
                <a:tab pos="3282226" algn="l"/>
                <a:tab pos="3938674" algn="l"/>
                <a:tab pos="4595118" algn="l"/>
                <a:tab pos="5251564" algn="l"/>
                <a:tab pos="5908009" algn="l"/>
                <a:tab pos="6564455" algn="l"/>
                <a:tab pos="7220901" algn="l"/>
                <a:tab pos="7877346" algn="l"/>
              </a:tabLst>
            </a:pPr>
            <a:r>
              <a:rPr lang="en-GB" altLang="en-US" sz="2400" dirty="0"/>
              <a:t>Clarify with participants the extent to which they are allowed to see transcripts of any interviews and field notes and to alter the content or interpretation of the data.</a:t>
            </a:r>
          </a:p>
        </p:txBody>
      </p:sp>
    </p:spTree>
    <p:extLst>
      <p:ext uri="{BB962C8B-B14F-4D97-AF65-F5344CB8AC3E}">
        <p14:creationId xmlns:p14="http://schemas.microsoft.com/office/powerpoint/2010/main" val="42040621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1980484" y="273631"/>
            <a:ext cx="8228160" cy="635091"/>
          </a:xfrm>
        </p:spPr>
        <p:txBody>
          <a:bodyPr vert="horz" lIns="91440" tIns="35191" rIns="91440" bIns="45720" rtlCol="0" anchor="ctr">
            <a:normAutofit fontScale="90000"/>
          </a:bodyPr>
          <a:lstStyle/>
          <a:p>
            <a:pPr algn="ctr">
              <a:tabLst>
                <a:tab pos="656446" algn="l"/>
                <a:tab pos="1312888" algn="l"/>
                <a:tab pos="1969337" algn="l"/>
                <a:tab pos="2625782" algn="l"/>
                <a:tab pos="3282226" algn="l"/>
                <a:tab pos="3938674" algn="l"/>
                <a:tab pos="4595118" algn="l"/>
                <a:tab pos="5251564" algn="l"/>
                <a:tab pos="5908009" algn="l"/>
                <a:tab pos="6564455" algn="l"/>
                <a:tab pos="7220901" algn="l"/>
                <a:tab pos="7877346" algn="l"/>
              </a:tabLst>
            </a:pPr>
            <a:r>
              <a:rPr lang="en-GB" altLang="en-US" b="1" dirty="0">
                <a:solidFill>
                  <a:srgbClr val="FF0000"/>
                </a:solidFill>
              </a:rPr>
              <a:t>Anonymity and Confidentiality</a:t>
            </a:r>
          </a:p>
        </p:txBody>
      </p:sp>
      <p:sp>
        <p:nvSpPr>
          <p:cNvPr id="15363" name="Rectangle 2"/>
          <p:cNvSpPr>
            <a:spLocks noGrp="1" noChangeArrowheads="1"/>
          </p:cNvSpPr>
          <p:nvPr>
            <p:ph type="subTitle" idx="4294967295"/>
          </p:nvPr>
        </p:nvSpPr>
        <p:spPr>
          <a:xfrm>
            <a:off x="1991544" y="1052737"/>
            <a:ext cx="8363992" cy="5256571"/>
          </a:xfrm>
        </p:spPr>
        <p:txBody>
          <a:bodyPr vert="horz" lIns="91440" tIns="20796" rIns="91440" bIns="45720" rtlCol="0" anchor="ctr">
            <a:normAutofit fontScale="92500" lnSpcReduction="10000"/>
          </a:bodyPr>
          <a:lstStyle/>
          <a:p>
            <a:pPr marL="0" indent="0">
              <a:spcAft>
                <a:spcPct val="0"/>
              </a:spcAft>
              <a:buNone/>
              <a:tabLst>
                <a:tab pos="405960" algn="l"/>
                <a:tab pos="656446" algn="l"/>
                <a:tab pos="1312888" algn="l"/>
                <a:tab pos="1969337" algn="l"/>
                <a:tab pos="2625782" algn="l"/>
                <a:tab pos="3282226" algn="l"/>
                <a:tab pos="3938674" algn="l"/>
                <a:tab pos="4595118" algn="l"/>
                <a:tab pos="5251564" algn="l"/>
                <a:tab pos="5908009" algn="l"/>
                <a:tab pos="6564455" algn="l"/>
                <a:tab pos="7220901" algn="l"/>
                <a:tab pos="7877346" algn="l"/>
              </a:tabLst>
            </a:pPr>
            <a:r>
              <a:rPr lang="en-GB" altLang="en-US" sz="2600" dirty="0">
                <a:solidFill>
                  <a:srgbClr val="FF0000"/>
                </a:solidFill>
              </a:rPr>
              <a:t>Anonymity</a:t>
            </a:r>
            <a:r>
              <a:rPr lang="en-GB" altLang="en-US" sz="2600" dirty="0"/>
              <a:t> refers to concealing the identities of participants in all documents resulting from the research; </a:t>
            </a:r>
          </a:p>
          <a:p>
            <a:pPr marL="0" indent="0">
              <a:spcAft>
                <a:spcPct val="0"/>
              </a:spcAft>
              <a:buNone/>
              <a:tabLst>
                <a:tab pos="405960" algn="l"/>
                <a:tab pos="656446" algn="l"/>
                <a:tab pos="1312888" algn="l"/>
                <a:tab pos="1969337" algn="l"/>
                <a:tab pos="2625782" algn="l"/>
                <a:tab pos="3282226" algn="l"/>
                <a:tab pos="3938674" algn="l"/>
                <a:tab pos="4595118" algn="l"/>
                <a:tab pos="5251564" algn="l"/>
                <a:tab pos="5908009" algn="l"/>
                <a:tab pos="6564455" algn="l"/>
                <a:tab pos="7220901" algn="l"/>
                <a:tab pos="7877346" algn="l"/>
              </a:tabLst>
            </a:pPr>
            <a:endParaRPr lang="en-GB" altLang="en-US" sz="2600" dirty="0"/>
          </a:p>
          <a:p>
            <a:pPr marL="0" indent="0">
              <a:spcAft>
                <a:spcPct val="0"/>
              </a:spcAft>
              <a:buNone/>
              <a:tabLst>
                <a:tab pos="405960" algn="l"/>
                <a:tab pos="656446" algn="l"/>
                <a:tab pos="1312888" algn="l"/>
                <a:tab pos="1969337" algn="l"/>
                <a:tab pos="2625782" algn="l"/>
                <a:tab pos="3282226" algn="l"/>
                <a:tab pos="3938674" algn="l"/>
                <a:tab pos="4595118" algn="l"/>
                <a:tab pos="5251564" algn="l"/>
                <a:tab pos="5908009" algn="l"/>
                <a:tab pos="6564455" algn="l"/>
                <a:tab pos="7220901" algn="l"/>
                <a:tab pos="7877346" algn="l"/>
              </a:tabLst>
            </a:pPr>
            <a:r>
              <a:rPr lang="en-GB" altLang="en-US" sz="2600" dirty="0">
                <a:solidFill>
                  <a:srgbClr val="FF0000"/>
                </a:solidFill>
              </a:rPr>
              <a:t>Confidentiality</a:t>
            </a:r>
            <a:r>
              <a:rPr lang="en-GB" altLang="en-US" sz="2600" dirty="0"/>
              <a:t> is concerned with who has the right of access to the data provided by the participants. </a:t>
            </a:r>
          </a:p>
          <a:p>
            <a:pPr marL="0" indent="0">
              <a:spcAft>
                <a:spcPct val="0"/>
              </a:spcAft>
              <a:buNone/>
              <a:tabLst>
                <a:tab pos="405960" algn="l"/>
                <a:tab pos="656446" algn="l"/>
                <a:tab pos="1312888" algn="l"/>
                <a:tab pos="1969337" algn="l"/>
                <a:tab pos="2625782" algn="l"/>
                <a:tab pos="3282226" algn="l"/>
                <a:tab pos="3938674" algn="l"/>
                <a:tab pos="4595118" algn="l"/>
                <a:tab pos="5251564" algn="l"/>
                <a:tab pos="5908009" algn="l"/>
                <a:tab pos="6564455" algn="l"/>
                <a:tab pos="7220901" algn="l"/>
                <a:tab pos="7877346" algn="l"/>
              </a:tabLst>
            </a:pPr>
            <a:endParaRPr lang="en-GB" altLang="en-US" sz="2600" dirty="0"/>
          </a:p>
          <a:p>
            <a:pPr marL="0" indent="0">
              <a:spcAft>
                <a:spcPct val="0"/>
              </a:spcAft>
              <a:buNone/>
              <a:tabLst>
                <a:tab pos="405960" algn="l"/>
                <a:tab pos="656446" algn="l"/>
                <a:tab pos="1312888" algn="l"/>
                <a:tab pos="1969337" algn="l"/>
                <a:tab pos="2625782" algn="l"/>
                <a:tab pos="3282226" algn="l"/>
                <a:tab pos="3938674" algn="l"/>
                <a:tab pos="4595118" algn="l"/>
                <a:tab pos="5251564" algn="l"/>
                <a:tab pos="5908009" algn="l"/>
                <a:tab pos="6564455" algn="l"/>
                <a:tab pos="7220901" algn="l"/>
                <a:tab pos="7877346" algn="l"/>
              </a:tabLst>
            </a:pPr>
            <a:r>
              <a:rPr lang="en-GB" altLang="en-US" sz="2600" dirty="0"/>
              <a:t>In practice:</a:t>
            </a:r>
          </a:p>
          <a:p>
            <a:pPr marL="0" indent="0">
              <a:spcAft>
                <a:spcPct val="0"/>
              </a:spcAft>
              <a:buNone/>
              <a:tabLst>
                <a:tab pos="405960" algn="l"/>
                <a:tab pos="656446" algn="l"/>
                <a:tab pos="1312888" algn="l"/>
                <a:tab pos="1969337" algn="l"/>
                <a:tab pos="2625782" algn="l"/>
                <a:tab pos="3282226" algn="l"/>
                <a:tab pos="3938674" algn="l"/>
                <a:tab pos="4595118" algn="l"/>
                <a:tab pos="5251564" algn="l"/>
                <a:tab pos="5908009" algn="l"/>
                <a:tab pos="6564455" algn="l"/>
                <a:tab pos="7220901" algn="l"/>
                <a:tab pos="7877346" algn="l"/>
              </a:tabLst>
            </a:pPr>
            <a:endParaRPr lang="en-GB" altLang="en-US" sz="2600" dirty="0"/>
          </a:p>
          <a:p>
            <a:pPr marL="0" indent="0">
              <a:spcAft>
                <a:spcPct val="0"/>
              </a:spcAft>
              <a:buNone/>
              <a:tabLst>
                <a:tab pos="405960" algn="l"/>
                <a:tab pos="656446" algn="l"/>
                <a:tab pos="1312888" algn="l"/>
                <a:tab pos="1969337" algn="l"/>
                <a:tab pos="2625782" algn="l"/>
                <a:tab pos="3282226" algn="l"/>
                <a:tab pos="3938674" algn="l"/>
                <a:tab pos="4595118" algn="l"/>
                <a:tab pos="5251564" algn="l"/>
                <a:tab pos="5908009" algn="l"/>
                <a:tab pos="6564455" algn="l"/>
                <a:tab pos="7220901" algn="l"/>
                <a:tab pos="7877346" algn="l"/>
              </a:tabLst>
            </a:pPr>
            <a:r>
              <a:rPr lang="en-GB" altLang="en-US" sz="2600" dirty="0">
                <a:solidFill>
                  <a:srgbClr val="FF0000"/>
                </a:solidFill>
              </a:rPr>
              <a:t>Anonymity</a:t>
            </a:r>
            <a:r>
              <a:rPr lang="en-GB" altLang="en-US" sz="2600" dirty="0"/>
              <a:t> and </a:t>
            </a:r>
            <a:r>
              <a:rPr lang="en-GB" altLang="en-US" sz="2600" dirty="0">
                <a:solidFill>
                  <a:srgbClr val="FF0000"/>
                </a:solidFill>
              </a:rPr>
              <a:t>privacy</a:t>
            </a:r>
            <a:r>
              <a:rPr lang="en-GB" altLang="en-US" sz="2600" dirty="0"/>
              <a:t> should be respected. This means that care should be taken in deciding whether or not sensitive information should be recorded;</a:t>
            </a:r>
          </a:p>
          <a:p>
            <a:pPr marL="0" indent="0">
              <a:spcAft>
                <a:spcPct val="0"/>
              </a:spcAft>
              <a:buNone/>
              <a:tabLst>
                <a:tab pos="405960" algn="l"/>
                <a:tab pos="656446" algn="l"/>
                <a:tab pos="1312888" algn="l"/>
                <a:tab pos="1969337" algn="l"/>
                <a:tab pos="2625782" algn="l"/>
                <a:tab pos="3282226" algn="l"/>
                <a:tab pos="3938674" algn="l"/>
                <a:tab pos="4595118" algn="l"/>
                <a:tab pos="5251564" algn="l"/>
                <a:tab pos="5908009" algn="l"/>
                <a:tab pos="6564455" algn="l"/>
                <a:tab pos="7220901" algn="l"/>
                <a:tab pos="7877346" algn="l"/>
              </a:tabLst>
            </a:pPr>
            <a:endParaRPr lang="en-GB" altLang="en-US" sz="2600" dirty="0"/>
          </a:p>
          <a:p>
            <a:pPr marL="0" indent="0">
              <a:spcAft>
                <a:spcPct val="0"/>
              </a:spcAft>
              <a:buNone/>
              <a:tabLst>
                <a:tab pos="405960" algn="l"/>
                <a:tab pos="656446" algn="l"/>
                <a:tab pos="1312888" algn="l"/>
                <a:tab pos="1969337" algn="l"/>
                <a:tab pos="2625782" algn="l"/>
                <a:tab pos="3282226" algn="l"/>
                <a:tab pos="3938674" algn="l"/>
                <a:tab pos="4595118" algn="l"/>
                <a:tab pos="5251564" algn="l"/>
                <a:tab pos="5908009" algn="l"/>
                <a:tab pos="6564455" algn="l"/>
                <a:tab pos="7220901" algn="l"/>
                <a:tab pos="7877346" algn="l"/>
              </a:tabLst>
            </a:pPr>
            <a:r>
              <a:rPr lang="en-GB" altLang="en-US" sz="2600" dirty="0"/>
              <a:t>Identities and research records should be securely stored and possibly encrypted</a:t>
            </a:r>
          </a:p>
          <a:p>
            <a:pPr marL="0" indent="0">
              <a:spcAft>
                <a:spcPct val="0"/>
              </a:spcAft>
              <a:buNone/>
              <a:tabLst>
                <a:tab pos="405960" algn="l"/>
                <a:tab pos="656446" algn="l"/>
                <a:tab pos="1312888" algn="l"/>
                <a:tab pos="1969337" algn="l"/>
                <a:tab pos="2625782" algn="l"/>
                <a:tab pos="3282226" algn="l"/>
                <a:tab pos="3938674" algn="l"/>
                <a:tab pos="4595118" algn="l"/>
                <a:tab pos="5251564" algn="l"/>
                <a:tab pos="5908009" algn="l"/>
                <a:tab pos="6564455" algn="l"/>
                <a:tab pos="7220901" algn="l"/>
                <a:tab pos="7877346" algn="l"/>
              </a:tabLst>
            </a:pPr>
            <a:endParaRPr lang="en-GB" altLang="en-US" sz="2400" dirty="0"/>
          </a:p>
        </p:txBody>
      </p:sp>
    </p:spTree>
    <p:extLst>
      <p:ext uri="{BB962C8B-B14F-4D97-AF65-F5344CB8AC3E}">
        <p14:creationId xmlns:p14="http://schemas.microsoft.com/office/powerpoint/2010/main" val="3888337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4FD1833-2ADC-4A0B-8EE0-ED62D89098FE}"/>
              </a:ext>
            </a:extLst>
          </p:cNvPr>
          <p:cNvSpPr>
            <a:spLocks noGrp="1"/>
          </p:cNvSpPr>
          <p:nvPr>
            <p:ph type="title"/>
          </p:nvPr>
        </p:nvSpPr>
        <p:spPr/>
        <p:txBody>
          <a:bodyPr/>
          <a:lstStyle/>
          <a:p>
            <a:pPr algn="ctr"/>
            <a:r>
              <a:rPr lang="en-GB" b="1" dirty="0">
                <a:solidFill>
                  <a:schemeClr val="accent1"/>
                </a:solidFill>
              </a:rPr>
              <a:t>Outline of session </a:t>
            </a:r>
          </a:p>
        </p:txBody>
      </p:sp>
      <p:sp>
        <p:nvSpPr>
          <p:cNvPr id="3" name="Content Placeholder 2">
            <a:extLst>
              <a:ext uri="{FF2B5EF4-FFF2-40B4-BE49-F238E27FC236}">
                <a16:creationId xmlns:a16="http://schemas.microsoft.com/office/drawing/2014/main" xmlns="" id="{11DFFABA-4658-4038-8C43-8B0C99A59043}"/>
              </a:ext>
            </a:extLst>
          </p:cNvPr>
          <p:cNvSpPr>
            <a:spLocks noGrp="1"/>
          </p:cNvSpPr>
          <p:nvPr>
            <p:ph idx="1"/>
          </p:nvPr>
        </p:nvSpPr>
        <p:spPr>
          <a:xfrm>
            <a:off x="838199" y="1825625"/>
            <a:ext cx="10956235" cy="4351338"/>
          </a:xfrm>
        </p:spPr>
        <p:txBody>
          <a:bodyPr/>
          <a:lstStyle/>
          <a:p>
            <a:r>
              <a:rPr lang="en-GB" sz="3600" b="1" dirty="0">
                <a:solidFill>
                  <a:srgbClr val="FF0000"/>
                </a:solidFill>
              </a:rPr>
              <a:t>What is Research Governance; and, why is it important?</a:t>
            </a:r>
          </a:p>
          <a:p>
            <a:endParaRPr lang="en-GB" sz="3600" dirty="0"/>
          </a:p>
          <a:p>
            <a:r>
              <a:rPr lang="en-GB" sz="3600" b="1" dirty="0">
                <a:solidFill>
                  <a:srgbClr val="FFC000"/>
                </a:solidFill>
              </a:rPr>
              <a:t>What is Research Integrity: and, why is it important?</a:t>
            </a:r>
          </a:p>
          <a:p>
            <a:endParaRPr lang="en-GB" sz="3600" dirty="0"/>
          </a:p>
          <a:p>
            <a:r>
              <a:rPr lang="en-GB" sz="3600" b="1" dirty="0">
                <a:solidFill>
                  <a:srgbClr val="00B050"/>
                </a:solidFill>
              </a:rPr>
              <a:t>What are research Ethics; and, why are they important?</a:t>
            </a:r>
            <a:r>
              <a:rPr lang="en-GB" sz="3600" dirty="0"/>
              <a:t> </a:t>
            </a:r>
            <a:endParaRPr lang="en-GB" dirty="0"/>
          </a:p>
        </p:txBody>
      </p:sp>
    </p:spTree>
    <p:extLst>
      <p:ext uri="{BB962C8B-B14F-4D97-AF65-F5344CB8AC3E}">
        <p14:creationId xmlns:p14="http://schemas.microsoft.com/office/powerpoint/2010/main" val="19023795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Grp="1" noChangeArrowheads="1"/>
          </p:cNvSpPr>
          <p:nvPr>
            <p:ph type="title"/>
          </p:nvPr>
        </p:nvSpPr>
        <p:spPr>
          <a:xfrm>
            <a:off x="1980484" y="273633"/>
            <a:ext cx="8228160" cy="779107"/>
          </a:xfrm>
        </p:spPr>
        <p:txBody>
          <a:bodyPr vert="horz" lIns="91440" tIns="35191" rIns="91440" bIns="45720" rtlCol="0" anchor="ctr">
            <a:normAutofit/>
          </a:bodyPr>
          <a:lstStyle/>
          <a:p>
            <a:pPr algn="ctr">
              <a:tabLst>
                <a:tab pos="656446" algn="l"/>
                <a:tab pos="1312888" algn="l"/>
                <a:tab pos="1969337" algn="l"/>
                <a:tab pos="2625782" algn="l"/>
                <a:tab pos="3282226" algn="l"/>
                <a:tab pos="3938674" algn="l"/>
                <a:tab pos="4595118" algn="l"/>
                <a:tab pos="5251564" algn="l"/>
                <a:tab pos="5908009" algn="l"/>
                <a:tab pos="6564455" algn="l"/>
                <a:tab pos="7220901" algn="l"/>
                <a:tab pos="7877346" algn="l"/>
              </a:tabLst>
            </a:pPr>
            <a:r>
              <a:rPr lang="en-GB" altLang="en-US" b="1" dirty="0">
                <a:solidFill>
                  <a:srgbClr val="FF0000"/>
                </a:solidFill>
              </a:rPr>
              <a:t>Informed Consent</a:t>
            </a:r>
          </a:p>
        </p:txBody>
      </p:sp>
      <p:sp>
        <p:nvSpPr>
          <p:cNvPr id="16387" name="Rectangle 2"/>
          <p:cNvSpPr>
            <a:spLocks noGrp="1" noChangeArrowheads="1"/>
          </p:cNvSpPr>
          <p:nvPr>
            <p:ph type="subTitle" idx="4294967295"/>
          </p:nvPr>
        </p:nvSpPr>
        <p:spPr>
          <a:xfrm>
            <a:off x="1991545" y="980728"/>
            <a:ext cx="8496941" cy="5319938"/>
          </a:xfrm>
        </p:spPr>
        <p:txBody>
          <a:bodyPr vert="horz" lIns="91440" tIns="17596" rIns="91440" bIns="45720" rtlCol="0" anchor="ctr">
            <a:noAutofit/>
          </a:bodyPr>
          <a:lstStyle/>
          <a:p>
            <a:pPr marL="0" indent="0">
              <a:spcAft>
                <a:spcPct val="0"/>
              </a:spcAft>
              <a:buNone/>
              <a:tabLst>
                <a:tab pos="656446" algn="l"/>
                <a:tab pos="1312888" algn="l"/>
                <a:tab pos="1969337" algn="l"/>
                <a:tab pos="2625782" algn="l"/>
                <a:tab pos="3282226" algn="l"/>
                <a:tab pos="3938674" algn="l"/>
                <a:tab pos="4595118" algn="l"/>
                <a:tab pos="5251564" algn="l"/>
                <a:tab pos="5908009" algn="l"/>
                <a:tab pos="6564455" algn="l"/>
                <a:tab pos="7220901" algn="l"/>
                <a:tab pos="7877346" algn="l"/>
              </a:tabLst>
            </a:pPr>
            <a:r>
              <a:rPr lang="en-GB" altLang="en-US" sz="2000" dirty="0">
                <a:solidFill>
                  <a:srgbClr val="0070C0"/>
                </a:solidFill>
                <a:hlinkClick r:id="rId3"/>
              </a:rPr>
              <a:t>Informed consent</a:t>
            </a:r>
            <a:r>
              <a:rPr lang="en-GB" altLang="en-US" sz="2000" dirty="0">
                <a:solidFill>
                  <a:srgbClr val="0070C0"/>
                </a:solidFill>
              </a:rPr>
              <a:t> entails:</a:t>
            </a:r>
          </a:p>
          <a:p>
            <a:pPr marL="0" indent="0">
              <a:spcAft>
                <a:spcPct val="0"/>
              </a:spcAft>
              <a:buNone/>
              <a:tabLst>
                <a:tab pos="656446" algn="l"/>
                <a:tab pos="1312888" algn="l"/>
                <a:tab pos="1969337" algn="l"/>
                <a:tab pos="2625782" algn="l"/>
                <a:tab pos="3282226" algn="l"/>
                <a:tab pos="3938674" algn="l"/>
                <a:tab pos="4595118" algn="l"/>
                <a:tab pos="5251564" algn="l"/>
                <a:tab pos="5908009" algn="l"/>
                <a:tab pos="6564455" algn="l"/>
                <a:tab pos="7220901" algn="l"/>
                <a:tab pos="7877346" algn="l"/>
              </a:tabLst>
            </a:pPr>
            <a:r>
              <a:rPr lang="en-GB" altLang="en-US" sz="2000" dirty="0"/>
              <a:t>“…. giving </a:t>
            </a:r>
            <a:r>
              <a:rPr lang="en-GB" altLang="en-US" sz="2000" dirty="0">
                <a:solidFill>
                  <a:srgbClr val="FF0000"/>
                </a:solidFill>
              </a:rPr>
              <a:t>sufficient information</a:t>
            </a:r>
            <a:r>
              <a:rPr lang="en-GB" altLang="en-US" sz="2000" dirty="0"/>
              <a:t> about the research and ensuring that there is </a:t>
            </a:r>
            <a:r>
              <a:rPr lang="en-GB" altLang="en-US" sz="2000" dirty="0">
                <a:solidFill>
                  <a:srgbClr val="FF0000"/>
                </a:solidFill>
              </a:rPr>
              <a:t>no explicit or implicit coercion </a:t>
            </a:r>
            <a:r>
              <a:rPr lang="en-GB" altLang="en-US" sz="2000" dirty="0"/>
              <a:t>so that prospective participants can make </a:t>
            </a:r>
            <a:r>
              <a:rPr lang="en-GB" altLang="en-US" sz="2000" dirty="0">
                <a:solidFill>
                  <a:srgbClr val="FF0000"/>
                </a:solidFill>
              </a:rPr>
              <a:t>an informed and free decision </a:t>
            </a:r>
            <a:r>
              <a:rPr lang="en-GB" altLang="en-US" sz="2000" dirty="0"/>
              <a:t>on their possible involvement. Information should be provided in a form that is comprehensible and accessible to participants, typically in written form, and time should be allowed for the participants to consider their choices and to discuss their decision with others if appropriate. ” (</a:t>
            </a:r>
            <a:r>
              <a:rPr lang="en-GB" altLang="en-US" sz="2000" dirty="0">
                <a:hlinkClick r:id="rId4"/>
              </a:rPr>
              <a:t>ESRC, 2015</a:t>
            </a:r>
            <a:r>
              <a:rPr lang="en-GB" altLang="en-US" sz="2000" dirty="0"/>
              <a:t>)</a:t>
            </a:r>
          </a:p>
          <a:p>
            <a:pPr marL="0" indent="0">
              <a:spcAft>
                <a:spcPct val="0"/>
              </a:spcAft>
              <a:tabLst>
                <a:tab pos="656446" algn="l"/>
                <a:tab pos="1312888" algn="l"/>
                <a:tab pos="1969337" algn="l"/>
                <a:tab pos="2625782" algn="l"/>
                <a:tab pos="3282226" algn="l"/>
                <a:tab pos="3938674" algn="l"/>
                <a:tab pos="4595118" algn="l"/>
                <a:tab pos="5251564" algn="l"/>
                <a:tab pos="5908009" algn="l"/>
                <a:tab pos="6564455" algn="l"/>
                <a:tab pos="7220901" algn="l"/>
                <a:tab pos="7877346" algn="l"/>
              </a:tabLst>
            </a:pPr>
            <a:endParaRPr lang="en-GB" altLang="en-US" sz="2000" dirty="0"/>
          </a:p>
          <a:p>
            <a:pPr marL="0" indent="0">
              <a:spcAft>
                <a:spcPct val="0"/>
              </a:spcAft>
              <a:buNone/>
              <a:tabLst>
                <a:tab pos="656446" algn="l"/>
                <a:tab pos="1312888" algn="l"/>
                <a:tab pos="1969337" algn="l"/>
                <a:tab pos="2625782" algn="l"/>
                <a:tab pos="3282226" algn="l"/>
                <a:tab pos="3938674" algn="l"/>
                <a:tab pos="4595118" algn="l"/>
                <a:tab pos="5251564" algn="l"/>
                <a:tab pos="5908009" algn="l"/>
                <a:tab pos="6564455" algn="l"/>
                <a:tab pos="7220901" algn="l"/>
                <a:tab pos="7877346" algn="l"/>
              </a:tabLst>
            </a:pPr>
            <a:r>
              <a:rPr lang="en-GB" altLang="en-US" sz="2000" dirty="0">
                <a:solidFill>
                  <a:srgbClr val="0070C0"/>
                </a:solidFill>
              </a:rPr>
              <a:t>Consent needs to be:</a:t>
            </a:r>
          </a:p>
          <a:p>
            <a:pPr marL="0" indent="0">
              <a:spcAft>
                <a:spcPct val="0"/>
              </a:spcAft>
              <a:buNone/>
              <a:tabLst>
                <a:tab pos="656446" algn="l"/>
                <a:tab pos="1312888" algn="l"/>
                <a:tab pos="1969337" algn="l"/>
                <a:tab pos="2625782" algn="l"/>
                <a:tab pos="3282226" algn="l"/>
                <a:tab pos="3938674" algn="l"/>
                <a:tab pos="4595118" algn="l"/>
                <a:tab pos="5251564" algn="l"/>
                <a:tab pos="5908009" algn="l"/>
                <a:tab pos="6564455" algn="l"/>
                <a:tab pos="7220901" algn="l"/>
                <a:tab pos="7877346" algn="l"/>
              </a:tabLst>
            </a:pPr>
            <a:r>
              <a:rPr lang="en-GB" altLang="en-US" sz="2000" dirty="0"/>
              <a:t>    </a:t>
            </a:r>
            <a:r>
              <a:rPr lang="en-GB" altLang="en-US" sz="2000" dirty="0">
                <a:solidFill>
                  <a:srgbClr val="FF0000"/>
                </a:solidFill>
              </a:rPr>
              <a:t>Informed</a:t>
            </a:r>
            <a:r>
              <a:rPr lang="en-GB" altLang="en-US" sz="2000" dirty="0"/>
              <a:t>: given in possession and understanding of the principal, relevant information;</a:t>
            </a:r>
          </a:p>
          <a:p>
            <a:pPr marL="0" indent="0">
              <a:spcAft>
                <a:spcPct val="0"/>
              </a:spcAft>
              <a:buNone/>
              <a:tabLst>
                <a:tab pos="656446" algn="l"/>
                <a:tab pos="1312888" algn="l"/>
                <a:tab pos="1969337" algn="l"/>
                <a:tab pos="2625782" algn="l"/>
                <a:tab pos="3282226" algn="l"/>
                <a:tab pos="3938674" algn="l"/>
                <a:tab pos="4595118" algn="l"/>
                <a:tab pos="5251564" algn="l"/>
                <a:tab pos="5908009" algn="l"/>
                <a:tab pos="6564455" algn="l"/>
                <a:tab pos="7220901" algn="l"/>
                <a:tab pos="7877346" algn="l"/>
              </a:tabLst>
            </a:pPr>
            <a:r>
              <a:rPr lang="en-GB" altLang="en-US" sz="2000" dirty="0"/>
              <a:t>    </a:t>
            </a:r>
            <a:r>
              <a:rPr lang="en-GB" altLang="en-US" sz="2000" dirty="0">
                <a:solidFill>
                  <a:srgbClr val="FF0000"/>
                </a:solidFill>
              </a:rPr>
              <a:t>Voluntary</a:t>
            </a:r>
            <a:r>
              <a:rPr lang="en-GB" altLang="en-US" sz="2000" dirty="0"/>
              <a:t>: given freely and not as a result of coercive pressure (real or perceived);</a:t>
            </a:r>
          </a:p>
          <a:p>
            <a:pPr marL="0" indent="0">
              <a:spcAft>
                <a:spcPct val="0"/>
              </a:spcAft>
              <a:buNone/>
              <a:tabLst>
                <a:tab pos="656446" algn="l"/>
                <a:tab pos="1312888" algn="l"/>
                <a:tab pos="1969337" algn="l"/>
                <a:tab pos="2625782" algn="l"/>
                <a:tab pos="3282226" algn="l"/>
                <a:tab pos="3938674" algn="l"/>
                <a:tab pos="4595118" algn="l"/>
                <a:tab pos="5251564" algn="l"/>
                <a:tab pos="5908009" algn="l"/>
                <a:tab pos="6564455" algn="l"/>
                <a:tab pos="7220901" algn="l"/>
                <a:tab pos="7877346" algn="l"/>
              </a:tabLst>
            </a:pPr>
            <a:r>
              <a:rPr lang="en-GB" altLang="en-US" sz="2000" dirty="0"/>
              <a:t>    </a:t>
            </a:r>
            <a:r>
              <a:rPr lang="en-GB" altLang="en-US" sz="2000" dirty="0">
                <a:solidFill>
                  <a:srgbClr val="FF0000"/>
                </a:solidFill>
              </a:rPr>
              <a:t>Competent</a:t>
            </a:r>
            <a:r>
              <a:rPr lang="en-GB" altLang="en-US" sz="2000" dirty="0"/>
              <a:t>: given by somebody able, in virtue of their age, maturity and mental stability, of making a free, considered choice.</a:t>
            </a:r>
          </a:p>
          <a:p>
            <a:pPr marL="0" indent="0">
              <a:spcAft>
                <a:spcPct val="0"/>
              </a:spcAft>
              <a:tabLst>
                <a:tab pos="656446" algn="l"/>
                <a:tab pos="1312888" algn="l"/>
                <a:tab pos="1969337" algn="l"/>
                <a:tab pos="2625782" algn="l"/>
                <a:tab pos="3282226" algn="l"/>
                <a:tab pos="3938674" algn="l"/>
                <a:tab pos="4595118" algn="l"/>
                <a:tab pos="5251564" algn="l"/>
                <a:tab pos="5908009" algn="l"/>
                <a:tab pos="6564455" algn="l"/>
                <a:tab pos="7220901" algn="l"/>
                <a:tab pos="7877346" algn="l"/>
              </a:tabLst>
            </a:pPr>
            <a:endParaRPr lang="en-GB" altLang="en-US" sz="2000" b="1" dirty="0"/>
          </a:p>
        </p:txBody>
      </p:sp>
    </p:spTree>
    <p:extLst>
      <p:ext uri="{BB962C8B-B14F-4D97-AF65-F5344CB8AC3E}">
        <p14:creationId xmlns:p14="http://schemas.microsoft.com/office/powerpoint/2010/main" val="18689796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980481" y="273629"/>
            <a:ext cx="8226720" cy="738798"/>
          </a:xfrm>
        </p:spPr>
        <p:txBody>
          <a:bodyPr>
            <a:normAutofit fontScale="90000"/>
          </a:bodyPr>
          <a:lstStyle/>
          <a:p>
            <a:r>
              <a:rPr lang="en-GB" altLang="en-US" sz="2400" b="1" dirty="0">
                <a:solidFill>
                  <a:srgbClr val="FF0000"/>
                </a:solidFill>
              </a:rPr>
              <a:t>Limits to confidentiality, suggested wording when preparing documentation for participants</a:t>
            </a:r>
          </a:p>
        </p:txBody>
      </p:sp>
      <p:sp>
        <p:nvSpPr>
          <p:cNvPr id="30723" name="Content Placeholder 2"/>
          <p:cNvSpPr>
            <a:spLocks noGrp="1"/>
          </p:cNvSpPr>
          <p:nvPr>
            <p:ph idx="1"/>
          </p:nvPr>
        </p:nvSpPr>
        <p:spPr>
          <a:xfrm>
            <a:off x="1991544" y="1124745"/>
            <a:ext cx="8045280" cy="5616623"/>
          </a:xfrm>
        </p:spPr>
        <p:txBody>
          <a:bodyPr>
            <a:normAutofit fontScale="92500"/>
          </a:bodyPr>
          <a:lstStyle/>
          <a:p>
            <a:pPr marL="106529" indent="0">
              <a:spcAft>
                <a:spcPct val="0"/>
              </a:spcAft>
            </a:pPr>
            <a:r>
              <a:rPr lang="en-GB" altLang="en-US" sz="2200" i="1" dirty="0"/>
              <a:t>Confidentiality will be respected subject to legal constraints and professional guidelines.</a:t>
            </a:r>
          </a:p>
          <a:p>
            <a:pPr marL="106529" indent="0">
              <a:spcAft>
                <a:spcPct val="0"/>
              </a:spcAft>
            </a:pPr>
            <a:endParaRPr lang="en-GB" altLang="en-US" sz="2200" i="1" dirty="0"/>
          </a:p>
          <a:p>
            <a:pPr marL="106529" indent="0">
              <a:spcAft>
                <a:spcPct val="0"/>
              </a:spcAft>
            </a:pPr>
            <a:r>
              <a:rPr lang="en-GB" altLang="en-US" sz="2200" i="1" dirty="0"/>
              <a:t>Confidentiality will be respected unless there are compelling and legitimate reasons for this to be breached. If this was the case we would inform you of any decisions that might limit your confidentiality.   </a:t>
            </a:r>
          </a:p>
          <a:p>
            <a:pPr marL="106529" indent="0">
              <a:spcAft>
                <a:spcPct val="0"/>
              </a:spcAft>
            </a:pPr>
            <a:endParaRPr lang="en-GB" altLang="en-US" sz="2200" i="1" dirty="0"/>
          </a:p>
          <a:p>
            <a:pPr marL="106529" indent="0">
              <a:spcAft>
                <a:spcPct val="0"/>
              </a:spcAft>
            </a:pPr>
            <a:r>
              <a:rPr lang="en-GB" altLang="en-US" sz="2200" i="1" dirty="0"/>
              <a:t>Confidentiality may be limited and conditional – and the researcher has a duty of care to report to the relevant authorities possible harm/danger to participant or to others. </a:t>
            </a:r>
          </a:p>
          <a:p>
            <a:pPr marL="106529" indent="0"/>
            <a:r>
              <a:rPr lang="en-GB" altLang="en-US" sz="2200" i="1" dirty="0"/>
              <a:t/>
            </a:r>
            <a:br>
              <a:rPr lang="en-GB" altLang="en-US" sz="2200" i="1" dirty="0"/>
            </a:br>
            <a:r>
              <a:rPr lang="en-GB" altLang="en-US" sz="2200" i="1" dirty="0"/>
              <a:t>Assurances on confidentiality will be strictly adhered to</a:t>
            </a:r>
            <a:r>
              <a:rPr lang="en-GB" altLang="en-US" sz="2200" b="1" i="1" dirty="0">
                <a:solidFill>
                  <a:srgbClr val="FF0000"/>
                </a:solidFill>
              </a:rPr>
              <a:t> </a:t>
            </a:r>
            <a:r>
              <a:rPr lang="en-GB" altLang="en-US" sz="2200" i="1" dirty="0"/>
              <a:t>unless evidence of wrongdoing or potential harm is uncovered. In such cases the University may be obliged to contact relevant statutory bodies/agencies.</a:t>
            </a:r>
          </a:p>
          <a:p>
            <a:pPr marL="106529" indent="0"/>
            <a:r>
              <a:rPr lang="en-GB" altLang="en-US" sz="2200" b="1" i="1" dirty="0">
                <a:solidFill>
                  <a:srgbClr val="FF0000"/>
                </a:solidFill>
              </a:rPr>
              <a:t>+ Sample considerations</a:t>
            </a:r>
            <a:r>
              <a:rPr lang="en-GB" altLang="en-US" dirty="0"/>
              <a:t/>
            </a:r>
            <a:br>
              <a:rPr lang="en-GB" altLang="en-US" dirty="0"/>
            </a:br>
            <a:endParaRPr lang="en-GB" altLang="en-US" dirty="0"/>
          </a:p>
        </p:txBody>
      </p:sp>
    </p:spTree>
    <p:extLst>
      <p:ext uri="{BB962C8B-B14F-4D97-AF65-F5344CB8AC3E}">
        <p14:creationId xmlns:p14="http://schemas.microsoft.com/office/powerpoint/2010/main" val="651288970"/>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Grp="1" noChangeArrowheads="1"/>
          </p:cNvSpPr>
          <p:nvPr>
            <p:ph type="title"/>
          </p:nvPr>
        </p:nvSpPr>
        <p:spPr>
          <a:xfrm>
            <a:off x="1980484" y="188641"/>
            <a:ext cx="8228160" cy="792088"/>
          </a:xfrm>
        </p:spPr>
        <p:txBody>
          <a:bodyPr vert="horz" lIns="91440" tIns="35191" rIns="91440" bIns="45720" rtlCol="0" anchor="ctr">
            <a:normAutofit/>
          </a:bodyPr>
          <a:lstStyle/>
          <a:p>
            <a:pPr algn="ctr">
              <a:tabLst>
                <a:tab pos="656446" algn="l"/>
                <a:tab pos="1312888" algn="l"/>
                <a:tab pos="1969337" algn="l"/>
                <a:tab pos="2625782" algn="l"/>
                <a:tab pos="3282226" algn="l"/>
                <a:tab pos="3938674" algn="l"/>
                <a:tab pos="4595118" algn="l"/>
                <a:tab pos="5251564" algn="l"/>
                <a:tab pos="5908009" algn="l"/>
                <a:tab pos="6564455" algn="l"/>
                <a:tab pos="7220901" algn="l"/>
                <a:tab pos="7877346" algn="l"/>
              </a:tabLst>
            </a:pPr>
            <a:r>
              <a:rPr lang="en-GB" altLang="en-US" b="1" dirty="0">
                <a:solidFill>
                  <a:srgbClr val="FF0000"/>
                </a:solidFill>
              </a:rPr>
              <a:t>Vulnerable participants</a:t>
            </a:r>
          </a:p>
        </p:txBody>
      </p:sp>
      <p:sp>
        <p:nvSpPr>
          <p:cNvPr id="17411" name="Rectangle 2"/>
          <p:cNvSpPr>
            <a:spLocks noGrp="1" noChangeArrowheads="1"/>
          </p:cNvSpPr>
          <p:nvPr>
            <p:ph type="subTitle" idx="4294967295"/>
          </p:nvPr>
        </p:nvSpPr>
        <p:spPr>
          <a:xfrm>
            <a:off x="1980480" y="1156446"/>
            <a:ext cx="8508008" cy="4874911"/>
          </a:xfrm>
        </p:spPr>
        <p:txBody>
          <a:bodyPr vert="horz" lIns="91440" tIns="19195" rIns="91440" bIns="45720" rtlCol="0" anchor="ctr">
            <a:normAutofit/>
          </a:bodyPr>
          <a:lstStyle/>
          <a:p>
            <a:pPr marL="0" indent="0" algn="ctr">
              <a:spcAft>
                <a:spcPct val="0"/>
              </a:spcAft>
              <a:tabLst>
                <a:tab pos="656446" algn="l"/>
                <a:tab pos="1312888" algn="l"/>
                <a:tab pos="1969337" algn="l"/>
                <a:tab pos="2625782" algn="l"/>
                <a:tab pos="3282226" algn="l"/>
                <a:tab pos="3938674" algn="l"/>
                <a:tab pos="4595118" algn="l"/>
                <a:tab pos="5251564" algn="l"/>
                <a:tab pos="5908009" algn="l"/>
                <a:tab pos="6564455" algn="l"/>
                <a:tab pos="7220901" algn="l"/>
                <a:tab pos="7877346" algn="l"/>
              </a:tabLst>
            </a:pPr>
            <a:endParaRPr lang="en-GB" altLang="en-US" sz="2200" dirty="0"/>
          </a:p>
          <a:p>
            <a:pPr marL="0" indent="0">
              <a:spcAft>
                <a:spcPct val="0"/>
              </a:spcAft>
              <a:buNone/>
              <a:tabLst>
                <a:tab pos="656446" algn="l"/>
                <a:tab pos="1312888" algn="l"/>
                <a:tab pos="1969337" algn="l"/>
                <a:tab pos="2625782" algn="l"/>
                <a:tab pos="3282226" algn="l"/>
                <a:tab pos="3938674" algn="l"/>
                <a:tab pos="4595118" algn="l"/>
                <a:tab pos="5251564" algn="l"/>
                <a:tab pos="5908009" algn="l"/>
                <a:tab pos="6564455" algn="l"/>
                <a:tab pos="7220901" algn="l"/>
                <a:tab pos="7877346" algn="l"/>
              </a:tabLst>
            </a:pPr>
            <a:r>
              <a:rPr lang="en-GB" altLang="en-US" sz="2000" dirty="0"/>
              <a:t>Issues regarding research with children, with emphasis on the importance of gaining informed consent from the children themselves (as well as from their legal guardians).</a:t>
            </a:r>
          </a:p>
          <a:p>
            <a:pPr marL="0" indent="0">
              <a:spcAft>
                <a:spcPct val="0"/>
              </a:spcAft>
              <a:buNone/>
              <a:tabLst>
                <a:tab pos="656446" algn="l"/>
                <a:tab pos="1312888" algn="l"/>
                <a:tab pos="1969337" algn="l"/>
                <a:tab pos="2625782" algn="l"/>
                <a:tab pos="3282226" algn="l"/>
                <a:tab pos="3938674" algn="l"/>
                <a:tab pos="4595118" algn="l"/>
                <a:tab pos="5251564" algn="l"/>
                <a:tab pos="5908009" algn="l"/>
                <a:tab pos="6564455" algn="l"/>
                <a:tab pos="7220901" algn="l"/>
                <a:tab pos="7877346" algn="l"/>
              </a:tabLst>
            </a:pPr>
            <a:endParaRPr lang="en-GB" altLang="en-US" sz="2000" dirty="0"/>
          </a:p>
          <a:p>
            <a:pPr marL="0" indent="0">
              <a:spcAft>
                <a:spcPct val="0"/>
              </a:spcAft>
              <a:buNone/>
              <a:tabLst>
                <a:tab pos="656446" algn="l"/>
                <a:tab pos="1312888" algn="l"/>
                <a:tab pos="1969337" algn="l"/>
                <a:tab pos="2625782" algn="l"/>
                <a:tab pos="3282226" algn="l"/>
                <a:tab pos="3938674" algn="l"/>
                <a:tab pos="4595118" algn="l"/>
                <a:tab pos="5251564" algn="l"/>
                <a:tab pos="5908009" algn="l"/>
                <a:tab pos="6564455" algn="l"/>
                <a:tab pos="7220901" algn="l"/>
                <a:tab pos="7877346" algn="l"/>
              </a:tabLst>
            </a:pPr>
            <a:r>
              <a:rPr lang="en-GB" altLang="en-US" sz="2000" dirty="0"/>
              <a:t>Special issues apply when working with people with learning disabilities, suffering from senile dementia or other forms of diminished cognitive ability.</a:t>
            </a:r>
          </a:p>
          <a:p>
            <a:pPr marL="0" indent="0">
              <a:spcAft>
                <a:spcPct val="0"/>
              </a:spcAft>
              <a:buNone/>
              <a:tabLst>
                <a:tab pos="656446" algn="l"/>
                <a:tab pos="1312888" algn="l"/>
                <a:tab pos="1969337" algn="l"/>
                <a:tab pos="2625782" algn="l"/>
                <a:tab pos="3282226" algn="l"/>
                <a:tab pos="3938674" algn="l"/>
                <a:tab pos="4595118" algn="l"/>
                <a:tab pos="5251564" algn="l"/>
                <a:tab pos="5908009" algn="l"/>
                <a:tab pos="6564455" algn="l"/>
                <a:tab pos="7220901" algn="l"/>
                <a:tab pos="7877346" algn="l"/>
              </a:tabLst>
            </a:pPr>
            <a:endParaRPr lang="en-GB" altLang="en-US" sz="2000" dirty="0"/>
          </a:p>
          <a:p>
            <a:pPr marL="0" indent="0">
              <a:spcAft>
                <a:spcPct val="0"/>
              </a:spcAft>
              <a:buNone/>
              <a:tabLst>
                <a:tab pos="656446" algn="l"/>
                <a:tab pos="1312888" algn="l"/>
                <a:tab pos="1969337" algn="l"/>
                <a:tab pos="2625782" algn="l"/>
                <a:tab pos="3282226" algn="l"/>
                <a:tab pos="3938674" algn="l"/>
                <a:tab pos="4595118" algn="l"/>
                <a:tab pos="5251564" algn="l"/>
                <a:tab pos="5908009" algn="l"/>
                <a:tab pos="6564455" algn="l"/>
                <a:tab pos="7220901" algn="l"/>
                <a:tab pos="7877346" algn="l"/>
              </a:tabLst>
            </a:pPr>
            <a:r>
              <a:rPr lang="en-GB" altLang="en-US" sz="2000" dirty="0"/>
              <a:t>Circumstances in which consent by proxy is necessary and justified, and the criteria for evaluating which people have the right to make decisions.</a:t>
            </a:r>
          </a:p>
          <a:p>
            <a:pPr marL="0" indent="0">
              <a:spcAft>
                <a:spcPct val="0"/>
              </a:spcAft>
              <a:buNone/>
              <a:tabLst>
                <a:tab pos="656446" algn="l"/>
                <a:tab pos="1312888" algn="l"/>
                <a:tab pos="1969337" algn="l"/>
                <a:tab pos="2625782" algn="l"/>
                <a:tab pos="3282226" algn="l"/>
                <a:tab pos="3938674" algn="l"/>
                <a:tab pos="4595118" algn="l"/>
                <a:tab pos="5251564" algn="l"/>
                <a:tab pos="5908009" algn="l"/>
                <a:tab pos="6564455" algn="l"/>
                <a:tab pos="7220901" algn="l"/>
                <a:tab pos="7877346" algn="l"/>
              </a:tabLst>
            </a:pPr>
            <a:endParaRPr lang="en-GB" altLang="en-US" sz="2000" dirty="0"/>
          </a:p>
          <a:p>
            <a:pPr marL="0" indent="0">
              <a:spcAft>
                <a:spcPct val="0"/>
              </a:spcAft>
              <a:buNone/>
              <a:tabLst>
                <a:tab pos="656446" algn="l"/>
                <a:tab pos="1312888" algn="l"/>
                <a:tab pos="1969337" algn="l"/>
                <a:tab pos="2625782" algn="l"/>
                <a:tab pos="3282226" algn="l"/>
                <a:tab pos="3938674" algn="l"/>
                <a:tab pos="4595118" algn="l"/>
                <a:tab pos="5251564" algn="l"/>
                <a:tab pos="5908009" algn="l"/>
                <a:tab pos="6564455" algn="l"/>
                <a:tab pos="7220901" algn="l"/>
                <a:tab pos="7877346" algn="l"/>
              </a:tabLst>
            </a:pPr>
            <a:r>
              <a:rPr lang="en-GB" altLang="en-US" sz="2000" dirty="0"/>
              <a:t>The bearing that institutional dynamics have on gaining informed consent with particular reference to voluntarism and subtle or explicit pressures of compliance.</a:t>
            </a:r>
          </a:p>
          <a:p>
            <a:pPr marL="0" indent="0">
              <a:spcAft>
                <a:spcPct val="0"/>
              </a:spcAft>
              <a:buNone/>
              <a:tabLst>
                <a:tab pos="656446" algn="l"/>
                <a:tab pos="1312888" algn="l"/>
                <a:tab pos="1969337" algn="l"/>
                <a:tab pos="2625782" algn="l"/>
                <a:tab pos="3282226" algn="l"/>
                <a:tab pos="3938674" algn="l"/>
                <a:tab pos="4595118" algn="l"/>
                <a:tab pos="5251564" algn="l"/>
                <a:tab pos="5908009" algn="l"/>
                <a:tab pos="6564455" algn="l"/>
                <a:tab pos="7220901" algn="l"/>
                <a:tab pos="7877346" algn="l"/>
              </a:tabLst>
            </a:pPr>
            <a:endParaRPr lang="en-GB" altLang="en-US" sz="2000" b="1" dirty="0"/>
          </a:p>
          <a:p>
            <a:pPr marL="0" indent="0" algn="ctr">
              <a:spcAft>
                <a:spcPct val="0"/>
              </a:spcAft>
              <a:buNone/>
              <a:tabLst>
                <a:tab pos="656446" algn="l"/>
                <a:tab pos="1312888" algn="l"/>
                <a:tab pos="1969337" algn="l"/>
                <a:tab pos="2625782" algn="l"/>
                <a:tab pos="3282226" algn="l"/>
                <a:tab pos="3938674" algn="l"/>
                <a:tab pos="4595118" algn="l"/>
                <a:tab pos="5251564" algn="l"/>
                <a:tab pos="5908009" algn="l"/>
                <a:tab pos="6564455" algn="l"/>
                <a:tab pos="7220901" algn="l"/>
                <a:tab pos="7877346" algn="l"/>
              </a:tabLst>
            </a:pPr>
            <a:endParaRPr lang="en-GB" altLang="en-US" sz="2200" dirty="0"/>
          </a:p>
        </p:txBody>
      </p:sp>
    </p:spTree>
    <p:extLst>
      <p:ext uri="{BB962C8B-B14F-4D97-AF65-F5344CB8AC3E}">
        <p14:creationId xmlns:p14="http://schemas.microsoft.com/office/powerpoint/2010/main" val="9477128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a:xfrm>
            <a:off x="1991546" y="116636"/>
            <a:ext cx="8228160" cy="779107"/>
          </a:xfrm>
        </p:spPr>
        <p:txBody>
          <a:bodyPr vert="horz" lIns="91440" tIns="35191" rIns="91440" bIns="45720" rtlCol="0" anchor="ctr">
            <a:normAutofit/>
          </a:bodyPr>
          <a:lstStyle/>
          <a:p>
            <a:pPr algn="ctr">
              <a:tabLst>
                <a:tab pos="656446" algn="l"/>
                <a:tab pos="1312888" algn="l"/>
                <a:tab pos="1969337" algn="l"/>
                <a:tab pos="2625782" algn="l"/>
                <a:tab pos="3282226" algn="l"/>
                <a:tab pos="3938674" algn="l"/>
                <a:tab pos="4595118" algn="l"/>
                <a:tab pos="5251564" algn="l"/>
                <a:tab pos="5908009" algn="l"/>
                <a:tab pos="6564455" algn="l"/>
                <a:tab pos="7220901" algn="l"/>
                <a:tab pos="7877346" algn="l"/>
              </a:tabLst>
            </a:pPr>
            <a:r>
              <a:rPr lang="en-GB" altLang="en-US" b="1" dirty="0">
                <a:solidFill>
                  <a:srgbClr val="FF0000"/>
                </a:solidFill>
              </a:rPr>
              <a:t>Consent forms and PLS</a:t>
            </a:r>
          </a:p>
        </p:txBody>
      </p:sp>
      <p:sp>
        <p:nvSpPr>
          <p:cNvPr id="18435" name="Rectangle 2"/>
          <p:cNvSpPr>
            <a:spLocks noGrp="1" noChangeArrowheads="1"/>
          </p:cNvSpPr>
          <p:nvPr>
            <p:ph type="subTitle" idx="4294967295"/>
          </p:nvPr>
        </p:nvSpPr>
        <p:spPr>
          <a:xfrm>
            <a:off x="1847529" y="908720"/>
            <a:ext cx="8493591" cy="5478350"/>
          </a:xfrm>
        </p:spPr>
        <p:txBody>
          <a:bodyPr vert="horz" lIns="91440" tIns="12796" rIns="91440" bIns="45720" rtlCol="0" anchor="ctr">
            <a:normAutofit lnSpcReduction="10000"/>
          </a:bodyPr>
          <a:lstStyle/>
          <a:p>
            <a:pPr marL="342900" indent="-342900">
              <a:spcAft>
                <a:spcPct val="0"/>
              </a:spcAft>
              <a:tabLst>
                <a:tab pos="405960" algn="l"/>
                <a:tab pos="656446" algn="l"/>
                <a:tab pos="1312888" algn="l"/>
                <a:tab pos="1969337" algn="l"/>
                <a:tab pos="2625782" algn="l"/>
                <a:tab pos="3282226" algn="l"/>
                <a:tab pos="3938674" algn="l"/>
                <a:tab pos="4595118" algn="l"/>
                <a:tab pos="5251564" algn="l"/>
                <a:tab pos="5908009" algn="l"/>
                <a:tab pos="6564455" algn="l"/>
                <a:tab pos="7220901" algn="l"/>
                <a:tab pos="7877346" algn="l"/>
              </a:tabLst>
            </a:pPr>
            <a:r>
              <a:rPr lang="en-GB" altLang="en-US" sz="2000" dirty="0"/>
              <a:t>Information about </a:t>
            </a:r>
            <a:r>
              <a:rPr lang="en-GB" altLang="en-US" sz="2000" dirty="0">
                <a:solidFill>
                  <a:srgbClr val="FF0000"/>
                </a:solidFill>
              </a:rPr>
              <a:t>the nature and purpose of the research</a:t>
            </a:r>
            <a:r>
              <a:rPr lang="en-GB" altLang="en-US" sz="2000" dirty="0"/>
              <a:t>; </a:t>
            </a:r>
          </a:p>
          <a:p>
            <a:pPr marL="342900" indent="-342900">
              <a:spcAft>
                <a:spcPts val="600"/>
              </a:spcAft>
              <a:tabLst>
                <a:tab pos="405960" algn="l"/>
                <a:tab pos="656446" algn="l"/>
                <a:tab pos="1312888" algn="l"/>
                <a:tab pos="1969337" algn="l"/>
                <a:tab pos="2625782" algn="l"/>
                <a:tab pos="3282226" algn="l"/>
                <a:tab pos="3938674" algn="l"/>
                <a:tab pos="4595118" algn="l"/>
                <a:tab pos="5251564" algn="l"/>
                <a:tab pos="5908009" algn="l"/>
                <a:tab pos="6564455" algn="l"/>
                <a:tab pos="7220901" algn="l"/>
                <a:tab pos="7877346" algn="l"/>
              </a:tabLst>
            </a:pPr>
            <a:r>
              <a:rPr lang="en-GB" altLang="en-US" sz="2000" dirty="0"/>
              <a:t>A statement that </a:t>
            </a:r>
            <a:r>
              <a:rPr lang="en-GB" altLang="en-US" sz="2000" dirty="0">
                <a:solidFill>
                  <a:srgbClr val="FF0000"/>
                </a:solidFill>
              </a:rPr>
              <a:t>participation is voluntary</a:t>
            </a:r>
            <a:r>
              <a:rPr lang="en-GB" altLang="en-US" sz="2000" dirty="0"/>
              <a:t>, including the </a:t>
            </a:r>
            <a:r>
              <a:rPr lang="en-GB" altLang="en-US" sz="2000" dirty="0">
                <a:solidFill>
                  <a:srgbClr val="FF0000"/>
                </a:solidFill>
              </a:rPr>
              <a:t>choice to opt out of the research at any time</a:t>
            </a:r>
            <a:r>
              <a:rPr lang="en-GB" altLang="en-US" sz="2000" dirty="0"/>
              <a:t>;</a:t>
            </a:r>
          </a:p>
          <a:p>
            <a:pPr marL="342900" indent="-342900">
              <a:spcAft>
                <a:spcPts val="600"/>
              </a:spcAft>
              <a:tabLst>
                <a:tab pos="405960" algn="l"/>
                <a:tab pos="656446" algn="l"/>
                <a:tab pos="1312888" algn="l"/>
                <a:tab pos="1969337" algn="l"/>
                <a:tab pos="2625782" algn="l"/>
                <a:tab pos="3282226" algn="l"/>
                <a:tab pos="3938674" algn="l"/>
                <a:tab pos="4595118" algn="l"/>
                <a:tab pos="5251564" algn="l"/>
                <a:tab pos="5908009" algn="l"/>
                <a:tab pos="6564455" algn="l"/>
                <a:tab pos="7220901" algn="l"/>
                <a:tab pos="7877346" algn="l"/>
              </a:tabLst>
            </a:pPr>
            <a:r>
              <a:rPr lang="en-GB" altLang="en-US" sz="2000" dirty="0"/>
              <a:t>Information about the</a:t>
            </a:r>
            <a:r>
              <a:rPr lang="en-GB" altLang="en-US" sz="2000" dirty="0">
                <a:solidFill>
                  <a:srgbClr val="FF0000"/>
                </a:solidFill>
              </a:rPr>
              <a:t> data collection</a:t>
            </a:r>
            <a:r>
              <a:rPr lang="en-GB" altLang="en-US" sz="2000" dirty="0"/>
              <a:t> method and the </a:t>
            </a:r>
            <a:r>
              <a:rPr lang="en-GB" altLang="en-US" sz="2000" dirty="0">
                <a:solidFill>
                  <a:srgbClr val="FF0000"/>
                </a:solidFill>
              </a:rPr>
              <a:t>option to agree/refuse to being recorded</a:t>
            </a:r>
            <a:r>
              <a:rPr lang="en-GB" altLang="en-US" sz="2000" dirty="0"/>
              <a:t> (if applicable); </a:t>
            </a:r>
          </a:p>
          <a:p>
            <a:pPr marL="342900" indent="-342900">
              <a:spcAft>
                <a:spcPts val="600"/>
              </a:spcAft>
              <a:tabLst>
                <a:tab pos="405960" algn="l"/>
                <a:tab pos="656446" algn="l"/>
                <a:tab pos="1312888" algn="l"/>
                <a:tab pos="1969337" algn="l"/>
                <a:tab pos="2625782" algn="l"/>
                <a:tab pos="3282226" algn="l"/>
                <a:tab pos="3938674" algn="l"/>
                <a:tab pos="4595118" algn="l"/>
                <a:tab pos="5251564" algn="l"/>
                <a:tab pos="5908009" algn="l"/>
                <a:tab pos="6564455" algn="l"/>
                <a:tab pos="7220901" algn="l"/>
                <a:tab pos="7877346" algn="l"/>
              </a:tabLst>
            </a:pPr>
            <a:r>
              <a:rPr lang="en-GB" altLang="en-US" sz="2000" dirty="0"/>
              <a:t>A description of </a:t>
            </a:r>
            <a:r>
              <a:rPr lang="en-GB" altLang="en-US" sz="2000" dirty="0">
                <a:solidFill>
                  <a:srgbClr val="FF0000"/>
                </a:solidFill>
              </a:rPr>
              <a:t>the extent to which confidentiality will be maintained and an option to choose anonymity</a:t>
            </a:r>
            <a:r>
              <a:rPr lang="en-GB" altLang="en-US" sz="2000" dirty="0"/>
              <a:t>; </a:t>
            </a:r>
          </a:p>
          <a:p>
            <a:pPr marL="342900" indent="-342900">
              <a:spcAft>
                <a:spcPts val="600"/>
              </a:spcAft>
              <a:tabLst>
                <a:tab pos="405960" algn="l"/>
                <a:tab pos="656446" algn="l"/>
                <a:tab pos="1312888" algn="l"/>
                <a:tab pos="1969337" algn="l"/>
                <a:tab pos="2625782" algn="l"/>
                <a:tab pos="3282226" algn="l"/>
                <a:tab pos="3938674" algn="l"/>
                <a:tab pos="4595118" algn="l"/>
                <a:tab pos="5251564" algn="l"/>
                <a:tab pos="5908009" algn="l"/>
                <a:tab pos="6564455" algn="l"/>
                <a:tab pos="7220901" algn="l"/>
                <a:tab pos="7877346" algn="l"/>
              </a:tabLst>
            </a:pPr>
            <a:r>
              <a:rPr lang="en-GB" altLang="en-US" sz="2000" dirty="0"/>
              <a:t>A description of </a:t>
            </a:r>
            <a:r>
              <a:rPr lang="en-GB" altLang="en-US" sz="2000" dirty="0">
                <a:solidFill>
                  <a:srgbClr val="FF0000"/>
                </a:solidFill>
              </a:rPr>
              <a:t>any possible risks or discomforts</a:t>
            </a:r>
            <a:r>
              <a:rPr lang="en-GB" altLang="en-US" sz="2000" dirty="0"/>
              <a:t> to the participant; </a:t>
            </a:r>
          </a:p>
          <a:p>
            <a:pPr marL="342900" indent="-342900">
              <a:spcAft>
                <a:spcPts val="600"/>
              </a:spcAft>
              <a:tabLst>
                <a:tab pos="405960" algn="l"/>
                <a:tab pos="656446" algn="l"/>
                <a:tab pos="1312888" algn="l"/>
                <a:tab pos="1969337" algn="l"/>
                <a:tab pos="2625782" algn="l"/>
                <a:tab pos="3282226" algn="l"/>
                <a:tab pos="3938674" algn="l"/>
                <a:tab pos="4595118" algn="l"/>
                <a:tab pos="5251564" algn="l"/>
                <a:tab pos="5908009" algn="l"/>
                <a:tab pos="6564455" algn="l"/>
                <a:tab pos="7220901" algn="l"/>
                <a:tab pos="7877346" algn="l"/>
              </a:tabLst>
            </a:pPr>
            <a:r>
              <a:rPr lang="en-GB" altLang="en-US" sz="2000" dirty="0"/>
              <a:t>A description of</a:t>
            </a:r>
            <a:r>
              <a:rPr lang="en-GB" altLang="en-US" sz="2000" dirty="0">
                <a:solidFill>
                  <a:srgbClr val="FF0000"/>
                </a:solidFill>
              </a:rPr>
              <a:t> any possible benefits</a:t>
            </a:r>
            <a:r>
              <a:rPr lang="en-GB" altLang="en-US" sz="2000" dirty="0"/>
              <a:t> to participant or others; </a:t>
            </a:r>
          </a:p>
          <a:p>
            <a:pPr marL="342900" indent="-342900">
              <a:spcAft>
                <a:spcPts val="600"/>
              </a:spcAft>
              <a:tabLst>
                <a:tab pos="405960" algn="l"/>
                <a:tab pos="656446" algn="l"/>
                <a:tab pos="1312888" algn="l"/>
                <a:tab pos="1969337" algn="l"/>
                <a:tab pos="2625782" algn="l"/>
                <a:tab pos="3282226" algn="l"/>
                <a:tab pos="3938674" algn="l"/>
                <a:tab pos="4595118" algn="l"/>
                <a:tab pos="5251564" algn="l"/>
                <a:tab pos="5908009" algn="l"/>
                <a:tab pos="6564455" algn="l"/>
                <a:tab pos="7220901" algn="l"/>
                <a:tab pos="7877346" algn="l"/>
              </a:tabLst>
            </a:pPr>
            <a:r>
              <a:rPr lang="en-GB" altLang="en-US" sz="2000" dirty="0">
                <a:solidFill>
                  <a:srgbClr val="FF0000"/>
                </a:solidFill>
              </a:rPr>
              <a:t>Contact details</a:t>
            </a:r>
            <a:r>
              <a:rPr lang="en-GB" altLang="en-US" sz="2000" dirty="0"/>
              <a:t> for any questions about the research; </a:t>
            </a:r>
          </a:p>
          <a:p>
            <a:pPr marL="342900" indent="-342900">
              <a:spcAft>
                <a:spcPts val="600"/>
              </a:spcAft>
              <a:tabLst>
                <a:tab pos="405960" algn="l"/>
                <a:tab pos="656446" algn="l"/>
                <a:tab pos="1312888" algn="l"/>
                <a:tab pos="1969337" algn="l"/>
                <a:tab pos="2625782" algn="l"/>
                <a:tab pos="3282226" algn="l"/>
                <a:tab pos="3938674" algn="l"/>
                <a:tab pos="4595118" algn="l"/>
                <a:tab pos="5251564" algn="l"/>
                <a:tab pos="5908009" algn="l"/>
                <a:tab pos="6564455" algn="l"/>
                <a:tab pos="7220901" algn="l"/>
                <a:tab pos="7877346" algn="l"/>
              </a:tabLst>
            </a:pPr>
            <a:r>
              <a:rPr lang="en-GB" altLang="en-US" sz="2000" dirty="0"/>
              <a:t>An </a:t>
            </a:r>
            <a:r>
              <a:rPr lang="en-GB" altLang="en-US" sz="2000" dirty="0">
                <a:solidFill>
                  <a:srgbClr val="FF0000"/>
                </a:solidFill>
              </a:rPr>
              <a:t>option to agree or refuse to participate</a:t>
            </a:r>
            <a:r>
              <a:rPr lang="en-GB" altLang="en-US" sz="2000" dirty="0"/>
              <a:t> (signature of participant, date, signature of witness/researcher); </a:t>
            </a:r>
          </a:p>
          <a:p>
            <a:pPr marL="342900" indent="-342900">
              <a:spcAft>
                <a:spcPts val="600"/>
              </a:spcAft>
              <a:tabLst>
                <a:tab pos="405960" algn="l"/>
                <a:tab pos="656446" algn="l"/>
                <a:tab pos="1312888" algn="l"/>
                <a:tab pos="1969337" algn="l"/>
                <a:tab pos="2625782" algn="l"/>
                <a:tab pos="3282226" algn="l"/>
                <a:tab pos="3938674" algn="l"/>
                <a:tab pos="4595118" algn="l"/>
                <a:tab pos="5251564" algn="l"/>
                <a:tab pos="5908009" algn="l"/>
                <a:tab pos="6564455" algn="l"/>
                <a:tab pos="7220901" algn="l"/>
                <a:tab pos="7877346" algn="l"/>
              </a:tabLst>
            </a:pPr>
            <a:r>
              <a:rPr lang="en-GB" altLang="en-US" sz="2000" dirty="0"/>
              <a:t>A </a:t>
            </a:r>
            <a:r>
              <a:rPr lang="en-GB" altLang="en-US" sz="2000" dirty="0">
                <a:solidFill>
                  <a:srgbClr val="FF0000"/>
                </a:solidFill>
              </a:rPr>
              <a:t>description of the intended uses</a:t>
            </a:r>
            <a:r>
              <a:rPr lang="en-GB" altLang="en-US" sz="2000" dirty="0"/>
              <a:t>, and </a:t>
            </a:r>
            <a:r>
              <a:rPr lang="en-GB" altLang="en-US" sz="2000" dirty="0">
                <a:solidFill>
                  <a:srgbClr val="FF0000"/>
                </a:solidFill>
              </a:rPr>
              <a:t>disposal/storage/access and documentation procedures</a:t>
            </a:r>
            <a:r>
              <a:rPr lang="en-GB" altLang="en-US" sz="2000" dirty="0"/>
              <a:t> for data including an </a:t>
            </a:r>
            <a:r>
              <a:rPr lang="en-GB" altLang="en-US" sz="2000" dirty="0">
                <a:solidFill>
                  <a:srgbClr val="FF0000"/>
                </a:solidFill>
              </a:rPr>
              <a:t>option to agree/disagree with these procedures</a:t>
            </a:r>
            <a:r>
              <a:rPr lang="en-GB" altLang="en-US" sz="2000" dirty="0"/>
              <a:t>. </a:t>
            </a:r>
          </a:p>
        </p:txBody>
      </p:sp>
    </p:spTree>
    <p:extLst>
      <p:ext uri="{BB962C8B-B14F-4D97-AF65-F5344CB8AC3E}">
        <p14:creationId xmlns:p14="http://schemas.microsoft.com/office/powerpoint/2010/main" val="331774348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5641" y="0"/>
            <a:ext cx="6454079" cy="1144800"/>
          </a:xfrm>
        </p:spPr>
        <p:txBody>
          <a:bodyPr/>
          <a:lstStyle/>
          <a:p>
            <a:pPr algn="ctr">
              <a:buNone/>
            </a:pPr>
            <a:r>
              <a:rPr lang="en-GB" b="1" dirty="0">
                <a:solidFill>
                  <a:srgbClr val="FF0000"/>
                </a:solidFill>
              </a:rPr>
              <a:t>Data sharing and access</a:t>
            </a:r>
          </a:p>
        </p:txBody>
      </p:sp>
      <p:sp>
        <p:nvSpPr>
          <p:cNvPr id="3" name="Content Placeholder 2"/>
          <p:cNvSpPr>
            <a:spLocks noGrp="1"/>
          </p:cNvSpPr>
          <p:nvPr>
            <p:ph idx="1"/>
          </p:nvPr>
        </p:nvSpPr>
        <p:spPr>
          <a:xfrm>
            <a:off x="1991544" y="1052736"/>
            <a:ext cx="8507288" cy="5112568"/>
          </a:xfrm>
        </p:spPr>
        <p:txBody>
          <a:bodyPr/>
          <a:lstStyle/>
          <a:p>
            <a:pPr marL="108000" indent="0">
              <a:buNone/>
            </a:pPr>
            <a:endParaRPr lang="en-GB" dirty="0"/>
          </a:p>
          <a:p>
            <a:pPr marL="108000" indent="0">
              <a:buNone/>
            </a:pPr>
            <a:endParaRPr lang="en-GB" dirty="0"/>
          </a:p>
          <a:p>
            <a:pPr marL="108000" indent="0">
              <a:buNone/>
            </a:pPr>
            <a:r>
              <a:rPr lang="en-GB" dirty="0"/>
              <a:t>Increasingly funders require data to be archived and made available to other genuine researchers with varying conditionality attached</a:t>
            </a:r>
          </a:p>
          <a:p>
            <a:r>
              <a:rPr lang="en-GB" dirty="0">
                <a:solidFill>
                  <a:srgbClr val="FF0000"/>
                </a:solidFill>
              </a:rPr>
              <a:t>Is this stated on PLS?</a:t>
            </a:r>
          </a:p>
          <a:p>
            <a:r>
              <a:rPr lang="en-GB" dirty="0">
                <a:solidFill>
                  <a:srgbClr val="FF0000"/>
                </a:solidFill>
              </a:rPr>
              <a:t>Did you get specific consent for this?</a:t>
            </a:r>
          </a:p>
          <a:p>
            <a:r>
              <a:rPr lang="en-GB" dirty="0">
                <a:solidFill>
                  <a:srgbClr val="FF0000"/>
                </a:solidFill>
              </a:rPr>
              <a:t>If yes, what are archival and access issues and conditions of use?</a:t>
            </a:r>
          </a:p>
          <a:p>
            <a:pPr marL="108000" indent="0">
              <a:buNone/>
            </a:pPr>
            <a:r>
              <a:rPr lang="en-GB" sz="1800" dirty="0">
                <a:solidFill>
                  <a:srgbClr val="FF0000"/>
                </a:solidFill>
                <a:hlinkClick r:id="rId2"/>
              </a:rPr>
              <a:t>http://www.data-archive.ac.uk/create-manage/consent-ethics/legal?index=6</a:t>
            </a:r>
            <a:r>
              <a:rPr lang="en-GB" sz="1800" dirty="0">
                <a:solidFill>
                  <a:srgbClr val="FF0000"/>
                </a:solidFill>
              </a:rPr>
              <a:t> </a:t>
            </a:r>
          </a:p>
          <a:p>
            <a:endParaRPr lang="en-GB" dirty="0"/>
          </a:p>
        </p:txBody>
      </p:sp>
    </p:spTree>
    <p:extLst>
      <p:ext uri="{BB962C8B-B14F-4D97-AF65-F5344CB8AC3E}">
        <p14:creationId xmlns:p14="http://schemas.microsoft.com/office/powerpoint/2010/main" val="2358023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03512" y="260648"/>
            <a:ext cx="8324048" cy="6408712"/>
          </a:xfrm>
        </p:spPr>
        <p:txBody>
          <a:bodyPr/>
          <a:lstStyle/>
          <a:p>
            <a:pPr marL="108000" indent="0">
              <a:buNone/>
            </a:pPr>
            <a:r>
              <a:rPr lang="en-GB" dirty="0">
                <a:solidFill>
                  <a:srgbClr val="FF0000"/>
                </a:solidFill>
              </a:rPr>
              <a:t>Documentation outlining consent has to differentiate between consent to participate and consent to allow data to be published and shared. </a:t>
            </a:r>
            <a:r>
              <a:rPr lang="en-GB" dirty="0"/>
              <a:t>(</a:t>
            </a:r>
            <a:r>
              <a:rPr lang="en-GB" dirty="0">
                <a:hlinkClick r:id="rId2"/>
              </a:rPr>
              <a:t>UK Data Archive</a:t>
            </a:r>
            <a:r>
              <a:rPr lang="en-GB" dirty="0"/>
              <a:t>)</a:t>
            </a:r>
          </a:p>
          <a:p>
            <a:pPr marL="108000" indent="0">
              <a:buNone/>
            </a:pPr>
            <a:endParaRPr lang="en-GB" dirty="0"/>
          </a:p>
          <a:p>
            <a:pPr marL="108000" indent="0">
              <a:buNone/>
            </a:pPr>
            <a:endParaRPr lang="en-GB" dirty="0"/>
          </a:p>
          <a:p>
            <a:r>
              <a:rPr lang="en-GB" sz="2400" dirty="0"/>
              <a:t>I agree for the data I provide to be archived at the UK Data Archive/University of Glasgow Secure Data Repository.</a:t>
            </a:r>
          </a:p>
          <a:p>
            <a:r>
              <a:rPr lang="en-GB" sz="2400" dirty="0"/>
              <a:t>I understand that other genuine researchers will have access to this data only if they agree to preserve the confidentiality of the information as requested in this form. </a:t>
            </a:r>
          </a:p>
          <a:p>
            <a:r>
              <a:rPr lang="en-GB" sz="2400" dirty="0"/>
              <a:t>I understand that other genuine researchers may use my words in publications, reports, web pages, and other research outputs, only if they agree to preserve the confidentiality of the information as requested in this form.</a:t>
            </a:r>
          </a:p>
          <a:p>
            <a:pPr marL="108000" indent="0">
              <a:buNone/>
            </a:pPr>
            <a:endParaRPr lang="en-GB" dirty="0"/>
          </a:p>
        </p:txBody>
      </p:sp>
    </p:spTree>
    <p:extLst>
      <p:ext uri="{BB962C8B-B14F-4D97-AF65-F5344CB8AC3E}">
        <p14:creationId xmlns:p14="http://schemas.microsoft.com/office/powerpoint/2010/main" val="20054807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985CEC02-F656-4D50-A5F3-507151F759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8540" y="0"/>
            <a:ext cx="11529390" cy="6858000"/>
          </a:xfrm>
          <a:prstGeom prst="rect">
            <a:avLst/>
          </a:prstGeom>
        </p:spPr>
      </p:pic>
    </p:spTree>
    <p:extLst>
      <p:ext uri="{BB962C8B-B14F-4D97-AF65-F5344CB8AC3E}">
        <p14:creationId xmlns:p14="http://schemas.microsoft.com/office/powerpoint/2010/main" val="29271181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0EA92F0D-1425-43FC-B68E-005751247D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5861" y="606011"/>
            <a:ext cx="10973329" cy="5715275"/>
          </a:xfrm>
          <a:prstGeom prst="rect">
            <a:avLst/>
          </a:prstGeom>
        </p:spPr>
      </p:pic>
    </p:spTree>
    <p:extLst>
      <p:ext uri="{BB962C8B-B14F-4D97-AF65-F5344CB8AC3E}">
        <p14:creationId xmlns:p14="http://schemas.microsoft.com/office/powerpoint/2010/main" val="9144916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6430CC-69F5-4608-B5BD-A4273D24E00E}"/>
              </a:ext>
            </a:extLst>
          </p:cNvPr>
          <p:cNvSpPr>
            <a:spLocks noGrp="1"/>
          </p:cNvSpPr>
          <p:nvPr>
            <p:ph type="title"/>
          </p:nvPr>
        </p:nvSpPr>
        <p:spPr>
          <a:xfrm>
            <a:off x="838200" y="365126"/>
            <a:ext cx="10515600" cy="602284"/>
          </a:xfrm>
        </p:spPr>
        <p:txBody>
          <a:bodyPr>
            <a:normAutofit fontScale="90000"/>
          </a:bodyPr>
          <a:lstStyle/>
          <a:p>
            <a:r>
              <a:rPr lang="en-GB" b="1" dirty="0">
                <a:solidFill>
                  <a:srgbClr val="FF0000"/>
                </a:solidFill>
              </a:rPr>
              <a:t>Finally</a:t>
            </a:r>
          </a:p>
        </p:txBody>
      </p:sp>
      <p:sp>
        <p:nvSpPr>
          <p:cNvPr id="3" name="Content Placeholder 2">
            <a:extLst>
              <a:ext uri="{FF2B5EF4-FFF2-40B4-BE49-F238E27FC236}">
                <a16:creationId xmlns:a16="http://schemas.microsoft.com/office/drawing/2014/main" xmlns="" id="{1AF5D7C9-07FF-4A6C-9CD2-59CB42646CC0}"/>
              </a:ext>
            </a:extLst>
          </p:cNvPr>
          <p:cNvSpPr>
            <a:spLocks noGrp="1"/>
          </p:cNvSpPr>
          <p:nvPr>
            <p:ph idx="1"/>
          </p:nvPr>
        </p:nvSpPr>
        <p:spPr>
          <a:xfrm>
            <a:off x="838200" y="1205948"/>
            <a:ext cx="10515600" cy="4971015"/>
          </a:xfrm>
        </p:spPr>
        <p:txBody>
          <a:bodyPr>
            <a:normAutofit lnSpcReduction="10000"/>
          </a:bodyPr>
          <a:lstStyle/>
          <a:p>
            <a:pPr>
              <a:lnSpc>
                <a:spcPct val="107000"/>
              </a:lnSpc>
              <a:spcAft>
                <a:spcPts val="800"/>
              </a:spcAft>
            </a:pPr>
            <a:r>
              <a:rPr lang="en-GB" i="1" dirty="0">
                <a:latin typeface="Calibri" panose="020F0502020204030204" pitchFamily="34" charset="0"/>
                <a:ea typeface="Calibri" panose="020F0502020204030204" pitchFamily="34" charset="0"/>
                <a:cs typeface="Times New Roman" panose="02020603050405020304" pitchFamily="18" charset="0"/>
              </a:rPr>
              <a:t>“Social scientists do not have an unalienable right to conduct research involving other people (Oakes, 2002). That we continue to have the freedom to conduct such work depends on us acting in ways that are not harmful and are just. Ethical behaviour may help assure the climate of trust in which we continue our socially useful labours (AAAS, 1995; Jorgensen, 1971; Mitchell and Draper, 1982; PRE, 2002; Walsh, 1992). If we act honestly and honourably, people may rely on us to recognize their needs and sensitivities and consequently may be more willing to contribute openly and fully to the work we undertake.”</a:t>
            </a:r>
            <a:r>
              <a:rPr lang="en-GB" dirty="0">
                <a:latin typeface="Calibri" panose="020F0502020204030204" pitchFamily="34" charset="0"/>
                <a:ea typeface="Calibri" panose="020F0502020204030204" pitchFamily="34" charset="0"/>
                <a:cs typeface="Times New Roman" panose="02020603050405020304" pitchFamily="18" charset="0"/>
              </a:rPr>
              <a:t> (Israel and Hay, 2006: p3)</a:t>
            </a: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600" dirty="0">
                <a:latin typeface="Calibri" panose="020F0502020204030204" pitchFamily="34" charset="0"/>
                <a:ea typeface="Calibri" panose="020F0502020204030204" pitchFamily="34" charset="0"/>
                <a:cs typeface="Times New Roman" panose="02020603050405020304" pitchFamily="18" charset="0"/>
              </a:rPr>
              <a:t>Israel, M. and Hay, I. (2006) </a:t>
            </a:r>
            <a:r>
              <a:rPr lang="en-GB" sz="1600" i="1" dirty="0">
                <a:latin typeface="Calibri" panose="020F0502020204030204" pitchFamily="34" charset="0"/>
                <a:ea typeface="Calibri" panose="020F0502020204030204" pitchFamily="34" charset="0"/>
                <a:cs typeface="Times New Roman" panose="02020603050405020304" pitchFamily="18" charset="0"/>
              </a:rPr>
              <a:t>Research Ethics for Social Scientists</a:t>
            </a:r>
            <a:r>
              <a:rPr lang="en-GB" sz="1600" dirty="0">
                <a:latin typeface="Calibri" panose="020F0502020204030204" pitchFamily="34" charset="0"/>
                <a:ea typeface="Calibri" panose="020F0502020204030204" pitchFamily="34" charset="0"/>
                <a:cs typeface="Times New Roman" panose="02020603050405020304" pitchFamily="18" charset="0"/>
              </a:rPr>
              <a:t>, London: Sage.</a:t>
            </a:r>
          </a:p>
          <a:p>
            <a:pPr marL="0" indent="0">
              <a:buNone/>
            </a:pPr>
            <a:endParaRPr lang="en-GB" dirty="0"/>
          </a:p>
        </p:txBody>
      </p:sp>
    </p:spTree>
    <p:extLst>
      <p:ext uri="{BB962C8B-B14F-4D97-AF65-F5344CB8AC3E}">
        <p14:creationId xmlns:p14="http://schemas.microsoft.com/office/powerpoint/2010/main" val="32749158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2F8B70-E19E-4F48-ABC4-AB5D76B1CB26}"/>
              </a:ext>
            </a:extLst>
          </p:cNvPr>
          <p:cNvSpPr>
            <a:spLocks noGrp="1"/>
          </p:cNvSpPr>
          <p:nvPr>
            <p:ph type="title"/>
          </p:nvPr>
        </p:nvSpPr>
        <p:spPr/>
        <p:txBody>
          <a:bodyPr/>
          <a:lstStyle/>
          <a:p>
            <a:r>
              <a:rPr lang="en-GB" dirty="0"/>
              <a:t>Some references:</a:t>
            </a:r>
          </a:p>
        </p:txBody>
      </p:sp>
      <p:sp>
        <p:nvSpPr>
          <p:cNvPr id="3" name="Content Placeholder 2">
            <a:extLst>
              <a:ext uri="{FF2B5EF4-FFF2-40B4-BE49-F238E27FC236}">
                <a16:creationId xmlns:a16="http://schemas.microsoft.com/office/drawing/2014/main" xmlns="" id="{E1080EEF-B4CB-40DB-8F9D-39C5FA729B02}"/>
              </a:ext>
            </a:extLst>
          </p:cNvPr>
          <p:cNvSpPr>
            <a:spLocks noGrp="1"/>
          </p:cNvSpPr>
          <p:nvPr>
            <p:ph idx="1"/>
          </p:nvPr>
        </p:nvSpPr>
        <p:spPr/>
        <p:txBody>
          <a:bodyPr/>
          <a:lstStyle/>
          <a:p>
            <a:r>
              <a:rPr lang="en-GB" u="sng" dirty="0">
                <a:hlinkClick r:id="rId2"/>
              </a:rPr>
              <a:t>https://www.futurelearn.com/courses/academic-integrity</a:t>
            </a:r>
            <a:r>
              <a:rPr lang="en-GB" dirty="0"/>
              <a:t>  MOOC</a:t>
            </a:r>
          </a:p>
          <a:p>
            <a:r>
              <a:rPr lang="en-GB" u="sng" dirty="0">
                <a:hlinkClick r:id="rId3"/>
              </a:rPr>
              <a:t>https://www.eur.nl/en/about-eur/policy-and-finance/integrity-code/dilemma-game</a:t>
            </a:r>
            <a:r>
              <a:rPr lang="en-GB" dirty="0"/>
              <a:t> </a:t>
            </a:r>
          </a:p>
          <a:p>
            <a:r>
              <a:rPr lang="en-GB" u="sng" dirty="0">
                <a:hlinkClick r:id="rId4"/>
              </a:rPr>
              <a:t>http://byglearning.co.uk/mrcrsc-lms/course/category.php?id=1</a:t>
            </a:r>
            <a:r>
              <a:rPr lang="en-GB" dirty="0"/>
              <a:t>  </a:t>
            </a:r>
          </a:p>
          <a:p>
            <a:r>
              <a:rPr lang="en-GB" u="sng" dirty="0">
                <a:hlinkClick r:id="rId5"/>
              </a:rPr>
              <a:t>http://ukrio.org/publications/checklist-for-researchers/</a:t>
            </a:r>
            <a:r>
              <a:rPr lang="en-GB" dirty="0"/>
              <a:t> </a:t>
            </a:r>
          </a:p>
          <a:p>
            <a:r>
              <a:rPr lang="en-GB" u="sng" dirty="0">
                <a:hlinkClick r:id="rId6"/>
              </a:rPr>
              <a:t>https://ori.hhs.gov/images/ddblock/Supervisor%20tips%20-%20FINAL.pdf</a:t>
            </a:r>
            <a:r>
              <a:rPr lang="en-GB" dirty="0"/>
              <a:t> </a:t>
            </a:r>
          </a:p>
          <a:p>
            <a:r>
              <a:rPr lang="en-GB" u="sng" dirty="0">
                <a:hlinkClick r:id="rId7"/>
              </a:rPr>
              <a:t>http://ori.hhs.gov/THELAB</a:t>
            </a:r>
            <a:r>
              <a:rPr lang="en-GB" dirty="0"/>
              <a:t>     (has Chinese and Spanish versions) </a:t>
            </a:r>
          </a:p>
        </p:txBody>
      </p:sp>
    </p:spTree>
    <p:extLst>
      <p:ext uri="{BB962C8B-B14F-4D97-AF65-F5344CB8AC3E}">
        <p14:creationId xmlns:p14="http://schemas.microsoft.com/office/powerpoint/2010/main" val="156376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504574-B474-4934-96D3-967274696413}"/>
              </a:ext>
            </a:extLst>
          </p:cNvPr>
          <p:cNvSpPr>
            <a:spLocks noGrp="1"/>
          </p:cNvSpPr>
          <p:nvPr>
            <p:ph type="title"/>
          </p:nvPr>
        </p:nvSpPr>
        <p:spPr/>
        <p:txBody>
          <a:bodyPr/>
          <a:lstStyle/>
          <a:p>
            <a:pPr algn="ctr"/>
            <a:r>
              <a:rPr lang="en-GB" dirty="0"/>
              <a:t>Research Governance</a:t>
            </a:r>
          </a:p>
        </p:txBody>
      </p:sp>
      <p:sp>
        <p:nvSpPr>
          <p:cNvPr id="3" name="Content Placeholder 2">
            <a:extLst>
              <a:ext uri="{FF2B5EF4-FFF2-40B4-BE49-F238E27FC236}">
                <a16:creationId xmlns:a16="http://schemas.microsoft.com/office/drawing/2014/main" xmlns="" id="{CE53B178-AB3A-4E5F-8D9A-9703913BA854}"/>
              </a:ext>
            </a:extLst>
          </p:cNvPr>
          <p:cNvSpPr>
            <a:spLocks noGrp="1"/>
          </p:cNvSpPr>
          <p:nvPr>
            <p:ph idx="1"/>
          </p:nvPr>
        </p:nvSpPr>
        <p:spPr/>
        <p:txBody>
          <a:bodyPr/>
          <a:lstStyle/>
          <a:p>
            <a:r>
              <a:rPr lang="en-US" dirty="0"/>
              <a:t>Research governance can be described as the broadly agreed framework of regulations, principles and standards of good practice that exist to achieve and continuously improve research quality </a:t>
            </a:r>
          </a:p>
          <a:p>
            <a:pPr marL="0" indent="0">
              <a:buNone/>
            </a:pPr>
            <a:r>
              <a:rPr lang="en-US" dirty="0"/>
              <a:t>Why?</a:t>
            </a:r>
          </a:p>
          <a:p>
            <a:r>
              <a:rPr lang="en-US" dirty="0"/>
              <a:t>Provide a clear framework within which to conduct research;  Promote good practice in research;  Monitor practice and performance;  Enhance scientific and ethical quality;  </a:t>
            </a:r>
            <a:r>
              <a:rPr lang="en-US" dirty="0" err="1"/>
              <a:t>Minimise</a:t>
            </a:r>
            <a:r>
              <a:rPr lang="en-US" dirty="0"/>
              <a:t> risk in research; Safeguard participants in research; Protect researchers and investigators by providing clear guidelines for the conduct of research </a:t>
            </a:r>
            <a:endParaRPr lang="en-GB" dirty="0"/>
          </a:p>
        </p:txBody>
      </p:sp>
    </p:spTree>
    <p:extLst>
      <p:ext uri="{BB962C8B-B14F-4D97-AF65-F5344CB8AC3E}">
        <p14:creationId xmlns:p14="http://schemas.microsoft.com/office/powerpoint/2010/main" val="2110410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B92B5A0-6D86-4E6A-94C0-CFEFE0528FB6}"/>
              </a:ext>
            </a:extLst>
          </p:cNvPr>
          <p:cNvSpPr>
            <a:spLocks noGrp="1"/>
          </p:cNvSpPr>
          <p:nvPr>
            <p:ph idx="1"/>
          </p:nvPr>
        </p:nvSpPr>
        <p:spPr>
          <a:xfrm>
            <a:off x="838200" y="583096"/>
            <a:ext cx="10515600" cy="6044441"/>
          </a:xfrm>
        </p:spPr>
        <p:txBody>
          <a:bodyPr>
            <a:normAutofit/>
          </a:bodyPr>
          <a:lstStyle/>
          <a:p>
            <a:pPr lvl="0"/>
            <a:r>
              <a:rPr lang="en-US" dirty="0"/>
              <a:t>Sets out principles, requirements and standards</a:t>
            </a:r>
            <a:endParaRPr lang="en-GB" dirty="0"/>
          </a:p>
          <a:p>
            <a:pPr lvl="0"/>
            <a:r>
              <a:rPr lang="en-US" dirty="0"/>
              <a:t>Defines mechanisms to deliver them</a:t>
            </a:r>
            <a:endParaRPr lang="en-GB" dirty="0"/>
          </a:p>
          <a:p>
            <a:pPr lvl="0"/>
            <a:r>
              <a:rPr lang="en-US" dirty="0"/>
              <a:t>Describes monitoring and assessment arrangements</a:t>
            </a:r>
            <a:endParaRPr lang="en-GB" dirty="0"/>
          </a:p>
          <a:p>
            <a:pPr lvl="0"/>
            <a:r>
              <a:rPr lang="en-US" dirty="0"/>
              <a:t>Improves research and safeguards the public by: enhancing ethical awareness and scientific quality; promoting good practice; reducing adverse incidents; ensuring lessons are learned; and forestalling poor performance and misconduct</a:t>
            </a:r>
          </a:p>
          <a:p>
            <a:pPr marL="0" lvl="0" indent="0">
              <a:buNone/>
            </a:pPr>
            <a:r>
              <a:rPr lang="en-US" b="1" dirty="0"/>
              <a:t>Is for all those who: </a:t>
            </a:r>
          </a:p>
          <a:p>
            <a:r>
              <a:rPr lang="en-US" dirty="0"/>
              <a:t>design research studies participate in research,</a:t>
            </a:r>
          </a:p>
          <a:p>
            <a:r>
              <a:rPr lang="en-US" dirty="0"/>
              <a:t>host research in their </a:t>
            </a:r>
            <a:r>
              <a:rPr lang="en-GB" dirty="0"/>
              <a:t>organisation</a:t>
            </a:r>
            <a:r>
              <a:rPr lang="en-US" dirty="0"/>
              <a:t> fund research proposals or  </a:t>
            </a:r>
          </a:p>
          <a:p>
            <a:pPr>
              <a:spcBef>
                <a:spcPts val="0"/>
              </a:spcBef>
            </a:pPr>
            <a:r>
              <a:rPr lang="en-US" dirty="0"/>
              <a:t>manage/undertake research</a:t>
            </a:r>
            <a:endParaRPr lang="en-GB" dirty="0"/>
          </a:p>
          <a:p>
            <a:endParaRPr lang="en-GB" dirty="0"/>
          </a:p>
        </p:txBody>
      </p:sp>
    </p:spTree>
    <p:extLst>
      <p:ext uri="{BB962C8B-B14F-4D97-AF65-F5344CB8AC3E}">
        <p14:creationId xmlns:p14="http://schemas.microsoft.com/office/powerpoint/2010/main" val="3990976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93569C-6507-4DF2-960D-CAB79FD2E906}"/>
              </a:ext>
            </a:extLst>
          </p:cNvPr>
          <p:cNvSpPr>
            <a:spLocks noGrp="1"/>
          </p:cNvSpPr>
          <p:nvPr>
            <p:ph type="title"/>
          </p:nvPr>
        </p:nvSpPr>
        <p:spPr/>
        <p:txBody>
          <a:bodyPr/>
          <a:lstStyle/>
          <a:p>
            <a:r>
              <a:rPr lang="en-GB" dirty="0"/>
              <a:t>What does it mean in practice?</a:t>
            </a:r>
          </a:p>
        </p:txBody>
      </p:sp>
      <p:sp>
        <p:nvSpPr>
          <p:cNvPr id="3" name="Content Placeholder 2">
            <a:extLst>
              <a:ext uri="{FF2B5EF4-FFF2-40B4-BE49-F238E27FC236}">
                <a16:creationId xmlns:a16="http://schemas.microsoft.com/office/drawing/2014/main" xmlns="" id="{525DBDE3-B06C-46F5-9072-D9A270F8A411}"/>
              </a:ext>
            </a:extLst>
          </p:cNvPr>
          <p:cNvSpPr>
            <a:spLocks noGrp="1"/>
          </p:cNvSpPr>
          <p:nvPr>
            <p:ph idx="1"/>
          </p:nvPr>
        </p:nvSpPr>
        <p:spPr/>
        <p:txBody>
          <a:bodyPr/>
          <a:lstStyle/>
          <a:p>
            <a:r>
              <a:rPr lang="en-GB" dirty="0"/>
              <a:t>Setting up training for students and staff in relation to issues of research integrity and research ethics. </a:t>
            </a:r>
          </a:p>
          <a:p>
            <a:r>
              <a:rPr lang="en-GB" dirty="0"/>
              <a:t>Set up systems to review and monitor issues of integrity including research misconduct. </a:t>
            </a:r>
          </a:p>
          <a:p>
            <a:r>
              <a:rPr lang="en-GB" dirty="0"/>
              <a:t>Set up systems to review applications for ethical approval </a:t>
            </a:r>
          </a:p>
        </p:txBody>
      </p:sp>
    </p:spTree>
    <p:extLst>
      <p:ext uri="{BB962C8B-B14F-4D97-AF65-F5344CB8AC3E}">
        <p14:creationId xmlns:p14="http://schemas.microsoft.com/office/powerpoint/2010/main" val="2541965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3F66A7-4505-4016-930A-BF8239A2C492}"/>
              </a:ext>
            </a:extLst>
          </p:cNvPr>
          <p:cNvSpPr>
            <a:spLocks noGrp="1"/>
          </p:cNvSpPr>
          <p:nvPr>
            <p:ph type="title"/>
          </p:nvPr>
        </p:nvSpPr>
        <p:spPr/>
        <p:txBody>
          <a:bodyPr/>
          <a:lstStyle/>
          <a:p>
            <a:pPr algn="ctr"/>
            <a:r>
              <a:rPr lang="en-GB" dirty="0"/>
              <a:t>Research Integrity</a:t>
            </a:r>
          </a:p>
        </p:txBody>
      </p:sp>
      <p:sp>
        <p:nvSpPr>
          <p:cNvPr id="3" name="Content Placeholder 2">
            <a:extLst>
              <a:ext uri="{FF2B5EF4-FFF2-40B4-BE49-F238E27FC236}">
                <a16:creationId xmlns:a16="http://schemas.microsoft.com/office/drawing/2014/main" xmlns="" id="{0556CF6F-823A-4415-AB7B-4E984AA2DC52}"/>
              </a:ext>
            </a:extLst>
          </p:cNvPr>
          <p:cNvSpPr>
            <a:spLocks noGrp="1"/>
          </p:cNvSpPr>
          <p:nvPr>
            <p:ph idx="1"/>
          </p:nvPr>
        </p:nvSpPr>
        <p:spPr>
          <a:xfrm>
            <a:off x="838200" y="1497496"/>
            <a:ext cx="10515600" cy="4995379"/>
          </a:xfrm>
        </p:spPr>
        <p:txBody>
          <a:bodyPr>
            <a:normAutofit/>
          </a:bodyPr>
          <a:lstStyle/>
          <a:p>
            <a:pPr marL="0" indent="0">
              <a:buNone/>
            </a:pPr>
            <a:r>
              <a:rPr lang="en-US" sz="3200" dirty="0"/>
              <a:t> Is focused on professional standards and responsible research conduct. It is relevant to researchers from all disciplines, as well as anyone supporting research (administrators, public engagement or communications specialists etc.). </a:t>
            </a:r>
          </a:p>
          <a:p>
            <a:pPr marL="0" indent="0">
              <a:buNone/>
            </a:pPr>
            <a:endParaRPr lang="en-US" sz="3200" dirty="0"/>
          </a:p>
          <a:p>
            <a:pPr marL="0" indent="0">
              <a:buNone/>
            </a:pPr>
            <a:r>
              <a:rPr lang="en-US" sz="3200" dirty="0"/>
              <a:t>All researchers have a professional responsibility to keep up to date with what this means for their discipline, and contribute to a culture of good research practice. </a:t>
            </a:r>
          </a:p>
          <a:p>
            <a:pPr marL="0" indent="0">
              <a:buNone/>
            </a:pPr>
            <a:r>
              <a:rPr lang="en-US" dirty="0"/>
              <a:t> </a:t>
            </a:r>
            <a:endParaRPr lang="en-GB" dirty="0"/>
          </a:p>
        </p:txBody>
      </p:sp>
    </p:spTree>
    <p:extLst>
      <p:ext uri="{BB962C8B-B14F-4D97-AF65-F5344CB8AC3E}">
        <p14:creationId xmlns:p14="http://schemas.microsoft.com/office/powerpoint/2010/main" val="2077661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5D3420-6D93-4E59-A789-9E2D71FC981D}"/>
              </a:ext>
            </a:extLst>
          </p:cNvPr>
          <p:cNvSpPr>
            <a:spLocks noGrp="1"/>
          </p:cNvSpPr>
          <p:nvPr>
            <p:ph type="title"/>
          </p:nvPr>
        </p:nvSpPr>
        <p:spPr/>
        <p:txBody>
          <a:bodyPr/>
          <a:lstStyle/>
          <a:p>
            <a:r>
              <a:rPr lang="en-GB" dirty="0"/>
              <a:t>Four core elements</a:t>
            </a:r>
          </a:p>
        </p:txBody>
      </p:sp>
      <p:sp>
        <p:nvSpPr>
          <p:cNvPr id="3" name="Content Placeholder 2">
            <a:extLst>
              <a:ext uri="{FF2B5EF4-FFF2-40B4-BE49-F238E27FC236}">
                <a16:creationId xmlns:a16="http://schemas.microsoft.com/office/drawing/2014/main" xmlns="" id="{3ECE398C-A295-418C-BE7B-0396A41220AA}"/>
              </a:ext>
            </a:extLst>
          </p:cNvPr>
          <p:cNvSpPr>
            <a:spLocks noGrp="1"/>
          </p:cNvSpPr>
          <p:nvPr>
            <p:ph idx="1"/>
          </p:nvPr>
        </p:nvSpPr>
        <p:spPr>
          <a:xfrm>
            <a:off x="838200" y="1825625"/>
            <a:ext cx="10515600" cy="4667250"/>
          </a:xfrm>
        </p:spPr>
        <p:txBody>
          <a:bodyPr>
            <a:normAutofit lnSpcReduction="10000"/>
          </a:bodyPr>
          <a:lstStyle/>
          <a:p>
            <a:r>
              <a:rPr lang="en-GB" dirty="0"/>
              <a:t>Honesty</a:t>
            </a:r>
          </a:p>
          <a:p>
            <a:pPr marL="457200" lvl="1" indent="0">
              <a:buNone/>
            </a:pPr>
            <a:endParaRPr lang="en-GB" dirty="0"/>
          </a:p>
          <a:p>
            <a:r>
              <a:rPr lang="en-GB" dirty="0"/>
              <a:t>Rigour</a:t>
            </a:r>
          </a:p>
          <a:p>
            <a:endParaRPr lang="en-GB" dirty="0"/>
          </a:p>
          <a:p>
            <a:r>
              <a:rPr lang="en-GB" dirty="0"/>
              <a:t>Transparency and open communication</a:t>
            </a:r>
          </a:p>
          <a:p>
            <a:endParaRPr lang="en-GB" dirty="0"/>
          </a:p>
          <a:p>
            <a:r>
              <a:rPr lang="en-GB" dirty="0"/>
              <a:t>Care and respect</a:t>
            </a:r>
          </a:p>
          <a:p>
            <a:endParaRPr lang="en-GB" dirty="0"/>
          </a:p>
          <a:p>
            <a:pPr marL="0" indent="0">
              <a:buNone/>
            </a:pPr>
            <a:r>
              <a:rPr lang="en-GB" dirty="0"/>
              <a:t>UUK – </a:t>
            </a:r>
            <a:r>
              <a:rPr lang="en-GB" dirty="0">
                <a:hlinkClick r:id="rId2"/>
              </a:rPr>
              <a:t>The Concordat to Support Research Integrity </a:t>
            </a:r>
            <a:endParaRPr lang="en-GB" dirty="0"/>
          </a:p>
          <a:p>
            <a:pPr marL="0" indent="0">
              <a:buNone/>
            </a:pPr>
            <a:r>
              <a:rPr lang="en-US" dirty="0">
                <a:hlinkClick r:id="rId3"/>
              </a:rPr>
              <a:t>The Singapore Statement on Research Integrity</a:t>
            </a:r>
            <a:r>
              <a:rPr lang="en-US" dirty="0"/>
              <a:t>	(2010)	</a:t>
            </a:r>
            <a:endParaRPr lang="en-GB" dirty="0"/>
          </a:p>
          <a:p>
            <a:pPr marL="0" indent="0">
              <a:buNone/>
            </a:pPr>
            <a:endParaRPr lang="en-GB" dirty="0"/>
          </a:p>
        </p:txBody>
      </p:sp>
    </p:spTree>
    <p:extLst>
      <p:ext uri="{BB962C8B-B14F-4D97-AF65-F5344CB8AC3E}">
        <p14:creationId xmlns:p14="http://schemas.microsoft.com/office/powerpoint/2010/main" val="2429075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01FE754D-A902-4F05-A4AE-C81CDB26BE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9442" y="241055"/>
            <a:ext cx="9925879" cy="6436039"/>
          </a:xfrm>
          <a:prstGeom prst="rect">
            <a:avLst/>
          </a:prstGeom>
        </p:spPr>
      </p:pic>
    </p:spTree>
    <p:extLst>
      <p:ext uri="{BB962C8B-B14F-4D97-AF65-F5344CB8AC3E}">
        <p14:creationId xmlns:p14="http://schemas.microsoft.com/office/powerpoint/2010/main" val="14724555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FDF27784-4D7F-4FD6-9354-41C2163EB2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815409" cy="2934893"/>
          </a:xfrm>
          <a:prstGeom prst="rect">
            <a:avLst/>
          </a:prstGeom>
        </p:spPr>
      </p:pic>
      <p:pic>
        <p:nvPicPr>
          <p:cNvPr id="5" name="Picture 4">
            <a:extLst>
              <a:ext uri="{FF2B5EF4-FFF2-40B4-BE49-F238E27FC236}">
                <a16:creationId xmlns:a16="http://schemas.microsoft.com/office/drawing/2014/main" xmlns="" id="{8768E2B8-F99D-4D68-B3D9-E3A206EDC2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38466" y="0"/>
            <a:ext cx="4353533" cy="2934893"/>
          </a:xfrm>
          <a:prstGeom prst="rect">
            <a:avLst/>
          </a:prstGeom>
        </p:spPr>
      </p:pic>
      <p:pic>
        <p:nvPicPr>
          <p:cNvPr id="7" name="Picture 6">
            <a:extLst>
              <a:ext uri="{FF2B5EF4-FFF2-40B4-BE49-F238E27FC236}">
                <a16:creationId xmlns:a16="http://schemas.microsoft.com/office/drawing/2014/main" xmlns="" id="{AD34554E-2A29-45E2-8FCB-02FB2B38F43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841663"/>
            <a:ext cx="8792802" cy="1517837"/>
          </a:xfrm>
          <a:prstGeom prst="rect">
            <a:avLst/>
          </a:prstGeom>
        </p:spPr>
      </p:pic>
      <p:pic>
        <p:nvPicPr>
          <p:cNvPr id="4" name="Picture 3">
            <a:extLst>
              <a:ext uri="{FF2B5EF4-FFF2-40B4-BE49-F238E27FC236}">
                <a16:creationId xmlns:a16="http://schemas.microsoft.com/office/drawing/2014/main" xmlns="" id="{117C8EFD-A8A6-47C5-AF78-8ADC30B26EF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99930" y="4359500"/>
            <a:ext cx="4515480" cy="2498500"/>
          </a:xfrm>
          <a:prstGeom prst="rect">
            <a:avLst/>
          </a:prstGeom>
        </p:spPr>
      </p:pic>
      <p:pic>
        <p:nvPicPr>
          <p:cNvPr id="8" name="Picture 7">
            <a:extLst>
              <a:ext uri="{FF2B5EF4-FFF2-40B4-BE49-F238E27FC236}">
                <a16:creationId xmlns:a16="http://schemas.microsoft.com/office/drawing/2014/main" xmlns="" id="{B4F375A5-FBCB-46B1-8127-894885C0401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64696" y="4094922"/>
            <a:ext cx="5247741" cy="2744654"/>
          </a:xfrm>
          <a:prstGeom prst="rect">
            <a:avLst/>
          </a:prstGeom>
        </p:spPr>
      </p:pic>
      <p:sp>
        <p:nvSpPr>
          <p:cNvPr id="9" name="TextBox 8">
            <a:extLst>
              <a:ext uri="{FF2B5EF4-FFF2-40B4-BE49-F238E27FC236}">
                <a16:creationId xmlns:a16="http://schemas.microsoft.com/office/drawing/2014/main" xmlns="" id="{37995540-E436-40AF-9EFA-82A1E5A1E288}"/>
              </a:ext>
            </a:extLst>
          </p:cNvPr>
          <p:cNvSpPr txBox="1"/>
          <p:nvPr/>
        </p:nvSpPr>
        <p:spPr>
          <a:xfrm>
            <a:off x="5208104" y="675861"/>
            <a:ext cx="2168489" cy="369332"/>
          </a:xfrm>
          <a:prstGeom prst="rect">
            <a:avLst/>
          </a:prstGeom>
          <a:noFill/>
        </p:spPr>
        <p:txBody>
          <a:bodyPr wrap="square" rtlCol="0">
            <a:spAutoFit/>
          </a:bodyPr>
          <a:lstStyle/>
          <a:p>
            <a:r>
              <a:rPr lang="en-GB" dirty="0"/>
              <a:t>Tips for Supervisors</a:t>
            </a:r>
          </a:p>
        </p:txBody>
      </p:sp>
    </p:spTree>
    <p:extLst>
      <p:ext uri="{BB962C8B-B14F-4D97-AF65-F5344CB8AC3E}">
        <p14:creationId xmlns:p14="http://schemas.microsoft.com/office/powerpoint/2010/main" val="7967420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351</TotalTime>
  <Words>1952</Words>
  <Application>Microsoft Office PowerPoint</Application>
  <PresentationFormat>Custom</PresentationFormat>
  <Paragraphs>177</Paragraphs>
  <Slides>29</Slides>
  <Notes>8</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SUEUAA – Strengthening the Urban Engagement of Universities in Africa and Asia Research Governance </vt:lpstr>
      <vt:lpstr>Outline of session </vt:lpstr>
      <vt:lpstr>Research Governance</vt:lpstr>
      <vt:lpstr>PowerPoint Presentation</vt:lpstr>
      <vt:lpstr>What does it mean in practice?</vt:lpstr>
      <vt:lpstr>Research Integrity</vt:lpstr>
      <vt:lpstr>Four core elements</vt:lpstr>
      <vt:lpstr>PowerPoint Presentation</vt:lpstr>
      <vt:lpstr>PowerPoint Presentation</vt:lpstr>
      <vt:lpstr>Research Ethics</vt:lpstr>
      <vt:lpstr>The Helsinki Declaration (1964/…./2013)</vt:lpstr>
      <vt:lpstr>Why are they important (1)</vt:lpstr>
      <vt:lpstr>Why are they important (2)</vt:lpstr>
      <vt:lpstr>PowerPoint Presentation</vt:lpstr>
      <vt:lpstr>PowerPoint Presentation</vt:lpstr>
      <vt:lpstr>Some controversies</vt:lpstr>
      <vt:lpstr>Issues</vt:lpstr>
      <vt:lpstr>Responsibilities to research participants </vt:lpstr>
      <vt:lpstr>Anonymity and Confidentiality</vt:lpstr>
      <vt:lpstr>Informed Consent</vt:lpstr>
      <vt:lpstr>Limits to confidentiality, suggested wording when preparing documentation for participants</vt:lpstr>
      <vt:lpstr>Vulnerable participants</vt:lpstr>
      <vt:lpstr>Consent forms and PLS</vt:lpstr>
      <vt:lpstr>Data sharing and access</vt:lpstr>
      <vt:lpstr>PowerPoint Presentation</vt:lpstr>
      <vt:lpstr>PowerPoint Presentation</vt:lpstr>
      <vt:lpstr>PowerPoint Presentation</vt:lpstr>
      <vt:lpstr>Finally</vt:lpstr>
      <vt:lpstr>Some 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SUEUAA – Strengthening the Urban Engagement of Universities in Africa and Asia Research Governance</dc:title>
  <dc:creator>Muir Houston</dc:creator>
  <cp:lastModifiedBy>Joanne Neary</cp:lastModifiedBy>
  <cp:revision>27</cp:revision>
  <dcterms:created xsi:type="dcterms:W3CDTF">2018-08-25T03:42:23Z</dcterms:created>
  <dcterms:modified xsi:type="dcterms:W3CDTF">2018-10-16T11:13:35Z</dcterms:modified>
</cp:coreProperties>
</file>